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42.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4.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93" r:id="rId4"/>
    <p:sldMasterId id="2147483694"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Lst>
  <p:sldSz cy="5143500" cx="9144000"/>
  <p:notesSz cx="6858000" cy="9144000"/>
  <p:embeddedFontLst>
    <p:embeddedFont>
      <p:font typeface="Montserrat"/>
      <p:regular r:id="rId30"/>
      <p:bold r:id="rId31"/>
      <p:italic r:id="rId32"/>
      <p:boldItalic r:id="rId33"/>
    </p:embeddedFont>
    <p:embeddedFont>
      <p:font typeface="Montserrat Medium"/>
      <p:regular r:id="rId34"/>
      <p:bold r:id="rId35"/>
      <p:italic r:id="rId36"/>
      <p:boldItalic r:id="rId37"/>
    </p:embeddedFont>
    <p:embeddedFont>
      <p:font typeface="Montserrat ExtraLight"/>
      <p:regular r:id="rId38"/>
      <p:bold r:id="rId39"/>
      <p:italic r:id="rId40"/>
      <p:boldItalic r:id="rId41"/>
    </p:embeddedFont>
    <p:embeddedFont>
      <p:font typeface="Montserrat ExtraBold"/>
      <p:bold r:id="rId42"/>
      <p:boldItalic r:id="rId4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MontserratExtraLight-italic.fntdata"/><Relationship Id="rId20" Type="http://schemas.openxmlformats.org/officeDocument/2006/relationships/slide" Target="slides/slide14.xml"/><Relationship Id="rId42" Type="http://schemas.openxmlformats.org/officeDocument/2006/relationships/font" Target="fonts/MontserratExtraBold-bold.fntdata"/><Relationship Id="rId41" Type="http://schemas.openxmlformats.org/officeDocument/2006/relationships/font" Target="fonts/MontserratExtraLight-boldItalic.fntdata"/><Relationship Id="rId22" Type="http://schemas.openxmlformats.org/officeDocument/2006/relationships/slide" Target="slides/slide16.xml"/><Relationship Id="rId21" Type="http://schemas.openxmlformats.org/officeDocument/2006/relationships/slide" Target="slides/slide15.xml"/><Relationship Id="rId43" Type="http://schemas.openxmlformats.org/officeDocument/2006/relationships/font" Target="fonts/MontserratExtraBold-boldItalic.fntdata"/><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Montserrat-bold.fntdata"/><Relationship Id="rId30" Type="http://schemas.openxmlformats.org/officeDocument/2006/relationships/font" Target="fonts/Montserrat-regular.fntdata"/><Relationship Id="rId11" Type="http://schemas.openxmlformats.org/officeDocument/2006/relationships/slide" Target="slides/slide5.xml"/><Relationship Id="rId33" Type="http://schemas.openxmlformats.org/officeDocument/2006/relationships/font" Target="fonts/Montserrat-boldItalic.fntdata"/><Relationship Id="rId10" Type="http://schemas.openxmlformats.org/officeDocument/2006/relationships/slide" Target="slides/slide4.xml"/><Relationship Id="rId32" Type="http://schemas.openxmlformats.org/officeDocument/2006/relationships/font" Target="fonts/Montserrat-italic.fntdata"/><Relationship Id="rId13" Type="http://schemas.openxmlformats.org/officeDocument/2006/relationships/slide" Target="slides/slide7.xml"/><Relationship Id="rId35" Type="http://schemas.openxmlformats.org/officeDocument/2006/relationships/font" Target="fonts/MontserratMedium-bold.fntdata"/><Relationship Id="rId12" Type="http://schemas.openxmlformats.org/officeDocument/2006/relationships/slide" Target="slides/slide6.xml"/><Relationship Id="rId34" Type="http://schemas.openxmlformats.org/officeDocument/2006/relationships/font" Target="fonts/MontserratMedium-regular.fntdata"/><Relationship Id="rId15" Type="http://schemas.openxmlformats.org/officeDocument/2006/relationships/slide" Target="slides/slide9.xml"/><Relationship Id="rId37" Type="http://schemas.openxmlformats.org/officeDocument/2006/relationships/font" Target="fonts/MontserratMedium-boldItalic.fntdata"/><Relationship Id="rId14" Type="http://schemas.openxmlformats.org/officeDocument/2006/relationships/slide" Target="slides/slide8.xml"/><Relationship Id="rId36" Type="http://schemas.openxmlformats.org/officeDocument/2006/relationships/font" Target="fonts/MontserratMedium-italic.fntdata"/><Relationship Id="rId17" Type="http://schemas.openxmlformats.org/officeDocument/2006/relationships/slide" Target="slides/slide11.xml"/><Relationship Id="rId39" Type="http://schemas.openxmlformats.org/officeDocument/2006/relationships/font" Target="fonts/MontserratExtraLight-bold.fntdata"/><Relationship Id="rId16" Type="http://schemas.openxmlformats.org/officeDocument/2006/relationships/slide" Target="slides/slide10.xml"/><Relationship Id="rId38" Type="http://schemas.openxmlformats.org/officeDocument/2006/relationships/font" Target="fonts/MontserratExtraLight-regular.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147ed8a0c2e_2_149: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147ed8a0c2e_2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1462f79916c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1462f79916c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147ed8a0c2e_2_19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147ed8a0c2e_2_19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147ed8a0c2e_2_1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147ed8a0c2e_2_1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1462a666c4b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1462a666c4b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1462a666c4b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1462a666c4b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1462a666c4b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1462a666c4b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147ed8a0c2e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147ed8a0c2e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147ed8a0c2e_2_1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147ed8a0c2e_2_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1462a666c4b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1462a666c4b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1462a666c4b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1462a666c4b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147ed8a0c2e_2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147ed8a0c2e_2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1462a666c4b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1462a666c4b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1462a666c4b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1462a666c4b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147ed8a0c2e_2_20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147ed8a0c2e_2_20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147ed8a0c2e_2_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147ed8a0c2e_2_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147ed8a0c2e_2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147ed8a0c2e_2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147ed8a0c2e_2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147ed8a0c2e_2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147ed8a0c2e_2_2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147ed8a0c2e_2_2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147ed8a0c2e_2_20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147ed8a0c2e_2_20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1462a666c4b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1462a666c4b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1462a666c4b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1462a666c4b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1462a666c4b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1462a666c4b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 Id="rId3" Type="http://schemas.openxmlformats.org/officeDocument/2006/relationships/image" Target="../media/image66.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6.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9.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0.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53" name="Shape 53"/>
        <p:cNvGrpSpPr/>
        <p:nvPr/>
      </p:nvGrpSpPr>
      <p:grpSpPr>
        <a:xfrm>
          <a:off x="0" y="0"/>
          <a:ext cx="0" cy="0"/>
          <a:chOff x="0" y="0"/>
          <a:chExt cx="0" cy="0"/>
        </a:xfrm>
      </p:grpSpPr>
      <p:sp>
        <p:nvSpPr>
          <p:cNvPr id="54" name="Google Shape;54;p14"/>
          <p:cNvSpPr txBox="1"/>
          <p:nvPr>
            <p:ph type="ctrTitle"/>
          </p:nvPr>
        </p:nvSpPr>
        <p:spPr>
          <a:xfrm>
            <a:off x="2175900" y="1950100"/>
            <a:ext cx="4792200" cy="6447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1"/>
              </a:buClr>
              <a:buSzPts val="3600"/>
              <a:buNone/>
              <a:defRPr b="1" sz="3600">
                <a:solidFill>
                  <a:schemeClr val="lt1"/>
                </a:solidFill>
              </a:defRPr>
            </a:lvl1pPr>
            <a:lvl2pPr lvl="1" algn="ctr">
              <a:spcBef>
                <a:spcPts val="0"/>
              </a:spcBef>
              <a:spcAft>
                <a:spcPts val="0"/>
              </a:spcAft>
              <a:buClr>
                <a:schemeClr val="lt1"/>
              </a:buClr>
              <a:buSzPts val="3600"/>
              <a:buNone/>
              <a:defRPr b="1" sz="3600">
                <a:solidFill>
                  <a:schemeClr val="lt1"/>
                </a:solidFill>
              </a:defRPr>
            </a:lvl2pPr>
            <a:lvl3pPr lvl="2" algn="ctr">
              <a:spcBef>
                <a:spcPts val="0"/>
              </a:spcBef>
              <a:spcAft>
                <a:spcPts val="0"/>
              </a:spcAft>
              <a:buClr>
                <a:schemeClr val="lt1"/>
              </a:buClr>
              <a:buSzPts val="3600"/>
              <a:buNone/>
              <a:defRPr b="1" sz="3600">
                <a:solidFill>
                  <a:schemeClr val="lt1"/>
                </a:solidFill>
              </a:defRPr>
            </a:lvl3pPr>
            <a:lvl4pPr lvl="3" algn="ctr">
              <a:spcBef>
                <a:spcPts val="0"/>
              </a:spcBef>
              <a:spcAft>
                <a:spcPts val="0"/>
              </a:spcAft>
              <a:buClr>
                <a:schemeClr val="lt1"/>
              </a:buClr>
              <a:buSzPts val="3600"/>
              <a:buNone/>
              <a:defRPr b="1" sz="3600">
                <a:solidFill>
                  <a:schemeClr val="lt1"/>
                </a:solidFill>
              </a:defRPr>
            </a:lvl4pPr>
            <a:lvl5pPr lvl="4" algn="ctr">
              <a:spcBef>
                <a:spcPts val="0"/>
              </a:spcBef>
              <a:spcAft>
                <a:spcPts val="0"/>
              </a:spcAft>
              <a:buClr>
                <a:schemeClr val="lt1"/>
              </a:buClr>
              <a:buSzPts val="3600"/>
              <a:buNone/>
              <a:defRPr b="1" sz="3600">
                <a:solidFill>
                  <a:schemeClr val="lt1"/>
                </a:solidFill>
              </a:defRPr>
            </a:lvl5pPr>
            <a:lvl6pPr lvl="5" algn="ctr">
              <a:spcBef>
                <a:spcPts val="0"/>
              </a:spcBef>
              <a:spcAft>
                <a:spcPts val="0"/>
              </a:spcAft>
              <a:buClr>
                <a:schemeClr val="lt1"/>
              </a:buClr>
              <a:buSzPts val="3600"/>
              <a:buNone/>
              <a:defRPr b="1" sz="3600">
                <a:solidFill>
                  <a:schemeClr val="lt1"/>
                </a:solidFill>
              </a:defRPr>
            </a:lvl6pPr>
            <a:lvl7pPr lvl="6" algn="ctr">
              <a:spcBef>
                <a:spcPts val="0"/>
              </a:spcBef>
              <a:spcAft>
                <a:spcPts val="0"/>
              </a:spcAft>
              <a:buClr>
                <a:schemeClr val="lt1"/>
              </a:buClr>
              <a:buSzPts val="3600"/>
              <a:buNone/>
              <a:defRPr b="1" sz="3600">
                <a:solidFill>
                  <a:schemeClr val="lt1"/>
                </a:solidFill>
              </a:defRPr>
            </a:lvl7pPr>
            <a:lvl8pPr lvl="7" algn="ctr">
              <a:spcBef>
                <a:spcPts val="0"/>
              </a:spcBef>
              <a:spcAft>
                <a:spcPts val="0"/>
              </a:spcAft>
              <a:buClr>
                <a:schemeClr val="lt1"/>
              </a:buClr>
              <a:buSzPts val="3600"/>
              <a:buNone/>
              <a:defRPr b="1" sz="3600">
                <a:solidFill>
                  <a:schemeClr val="lt1"/>
                </a:solidFill>
              </a:defRPr>
            </a:lvl8pPr>
            <a:lvl9pPr lvl="8" algn="ctr">
              <a:spcBef>
                <a:spcPts val="0"/>
              </a:spcBef>
              <a:spcAft>
                <a:spcPts val="0"/>
              </a:spcAft>
              <a:buClr>
                <a:schemeClr val="lt1"/>
              </a:buClr>
              <a:buSzPts val="3600"/>
              <a:buNone/>
              <a:defRPr b="1" sz="3600">
                <a:solidFill>
                  <a:schemeClr val="lt1"/>
                </a:solidFill>
              </a:defRPr>
            </a:lvl9pPr>
          </a:lstStyle>
          <a:p/>
        </p:txBody>
      </p:sp>
      <p:sp>
        <p:nvSpPr>
          <p:cNvPr id="55" name="Google Shape;55;p14"/>
          <p:cNvSpPr txBox="1"/>
          <p:nvPr>
            <p:ph idx="1" type="subTitle"/>
          </p:nvPr>
        </p:nvSpPr>
        <p:spPr>
          <a:xfrm>
            <a:off x="2044200" y="3704650"/>
            <a:ext cx="5055600" cy="464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accent1"/>
              </a:buClr>
              <a:buSzPts val="1400"/>
              <a:buNone/>
              <a:defRPr sz="1400">
                <a:solidFill>
                  <a:schemeClr val="accent1"/>
                </a:solidFill>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blipFill>
          <a:blip r:embed="rId2">
            <a:alphaModFix/>
          </a:blip>
          <a:stretch>
            <a:fillRect/>
          </a:stretch>
        </a:blipFill>
      </p:bgPr>
    </p:bg>
    <p:spTree>
      <p:nvGrpSpPr>
        <p:cNvPr id="56" name="Shape 56"/>
        <p:cNvGrpSpPr/>
        <p:nvPr/>
      </p:nvGrpSpPr>
      <p:grpSpPr>
        <a:xfrm>
          <a:off x="0" y="0"/>
          <a:ext cx="0" cy="0"/>
          <a:chOff x="0" y="0"/>
          <a:chExt cx="0" cy="0"/>
        </a:xfrm>
      </p:grpSpPr>
      <p:sp>
        <p:nvSpPr>
          <p:cNvPr id="57" name="Google Shape;57;p15"/>
          <p:cNvSpPr txBox="1"/>
          <p:nvPr>
            <p:ph type="title"/>
          </p:nvPr>
        </p:nvSpPr>
        <p:spPr>
          <a:xfrm>
            <a:off x="3762670" y="3177750"/>
            <a:ext cx="3068700" cy="598800"/>
          </a:xfrm>
          <a:prstGeom prst="rect">
            <a:avLst/>
          </a:prstGeom>
        </p:spPr>
        <p:txBody>
          <a:bodyPr anchorCtr="0" anchor="b"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58" name="Google Shape;58;p15"/>
          <p:cNvSpPr txBox="1"/>
          <p:nvPr>
            <p:ph hasCustomPrompt="1" idx="2" type="title"/>
          </p:nvPr>
        </p:nvSpPr>
        <p:spPr>
          <a:xfrm>
            <a:off x="1048270" y="3287500"/>
            <a:ext cx="2412900" cy="931500"/>
          </a:xfrm>
          <a:prstGeom prst="rect">
            <a:avLst/>
          </a:prstGeom>
          <a:effectLst>
            <a:outerShdw blurRad="114300" rotWithShape="0" algn="bl" dir="6360000" dist="28575">
              <a:schemeClr val="accent1">
                <a:alpha val="50000"/>
              </a:schemeClr>
            </a:outerShdw>
          </a:effectLst>
        </p:spPr>
        <p:txBody>
          <a:bodyPr anchorCtr="0" anchor="ctr" bIns="91425" lIns="91425" spcFirstLastPara="1" rIns="91425" wrap="square" tIns="91425">
            <a:noAutofit/>
          </a:bodyPr>
          <a:lstStyle>
            <a:lvl1pPr lvl="0" rtl="0" algn="r">
              <a:spcBef>
                <a:spcPts val="0"/>
              </a:spcBef>
              <a:spcAft>
                <a:spcPts val="0"/>
              </a:spcAft>
              <a:buClr>
                <a:schemeClr val="lt1"/>
              </a:buClr>
              <a:buSzPts val="6000"/>
              <a:buNone/>
              <a:defRPr sz="6000">
                <a:solidFill>
                  <a:schemeClr val="lt1"/>
                </a:solidFill>
              </a:defRPr>
            </a:lvl1pPr>
            <a:lvl2pPr lvl="1" rtl="0" algn="ctr">
              <a:spcBef>
                <a:spcPts val="0"/>
              </a:spcBef>
              <a:spcAft>
                <a:spcPts val="0"/>
              </a:spcAft>
              <a:buClr>
                <a:schemeClr val="lt1"/>
              </a:buClr>
              <a:buSzPts val="7200"/>
              <a:buNone/>
              <a:defRPr sz="7200">
                <a:solidFill>
                  <a:schemeClr val="lt1"/>
                </a:solidFill>
              </a:defRPr>
            </a:lvl2pPr>
            <a:lvl3pPr lvl="2" rtl="0" algn="ctr">
              <a:spcBef>
                <a:spcPts val="0"/>
              </a:spcBef>
              <a:spcAft>
                <a:spcPts val="0"/>
              </a:spcAft>
              <a:buClr>
                <a:schemeClr val="lt1"/>
              </a:buClr>
              <a:buSzPts val="7200"/>
              <a:buNone/>
              <a:defRPr sz="7200">
                <a:solidFill>
                  <a:schemeClr val="lt1"/>
                </a:solidFill>
              </a:defRPr>
            </a:lvl3pPr>
            <a:lvl4pPr lvl="3" rtl="0" algn="ctr">
              <a:spcBef>
                <a:spcPts val="0"/>
              </a:spcBef>
              <a:spcAft>
                <a:spcPts val="0"/>
              </a:spcAft>
              <a:buClr>
                <a:schemeClr val="lt1"/>
              </a:buClr>
              <a:buSzPts val="7200"/>
              <a:buNone/>
              <a:defRPr sz="7200">
                <a:solidFill>
                  <a:schemeClr val="lt1"/>
                </a:solidFill>
              </a:defRPr>
            </a:lvl4pPr>
            <a:lvl5pPr lvl="4" rtl="0" algn="ctr">
              <a:spcBef>
                <a:spcPts val="0"/>
              </a:spcBef>
              <a:spcAft>
                <a:spcPts val="0"/>
              </a:spcAft>
              <a:buClr>
                <a:schemeClr val="lt1"/>
              </a:buClr>
              <a:buSzPts val="7200"/>
              <a:buNone/>
              <a:defRPr sz="7200">
                <a:solidFill>
                  <a:schemeClr val="lt1"/>
                </a:solidFill>
              </a:defRPr>
            </a:lvl5pPr>
            <a:lvl6pPr lvl="5" rtl="0" algn="ctr">
              <a:spcBef>
                <a:spcPts val="0"/>
              </a:spcBef>
              <a:spcAft>
                <a:spcPts val="0"/>
              </a:spcAft>
              <a:buClr>
                <a:schemeClr val="lt1"/>
              </a:buClr>
              <a:buSzPts val="7200"/>
              <a:buNone/>
              <a:defRPr sz="7200">
                <a:solidFill>
                  <a:schemeClr val="lt1"/>
                </a:solidFill>
              </a:defRPr>
            </a:lvl6pPr>
            <a:lvl7pPr lvl="6" rtl="0" algn="ctr">
              <a:spcBef>
                <a:spcPts val="0"/>
              </a:spcBef>
              <a:spcAft>
                <a:spcPts val="0"/>
              </a:spcAft>
              <a:buClr>
                <a:schemeClr val="lt1"/>
              </a:buClr>
              <a:buSzPts val="7200"/>
              <a:buNone/>
              <a:defRPr sz="7200">
                <a:solidFill>
                  <a:schemeClr val="lt1"/>
                </a:solidFill>
              </a:defRPr>
            </a:lvl7pPr>
            <a:lvl8pPr lvl="7" rtl="0" algn="ctr">
              <a:spcBef>
                <a:spcPts val="0"/>
              </a:spcBef>
              <a:spcAft>
                <a:spcPts val="0"/>
              </a:spcAft>
              <a:buClr>
                <a:schemeClr val="lt1"/>
              </a:buClr>
              <a:buSzPts val="7200"/>
              <a:buNone/>
              <a:defRPr sz="7200">
                <a:solidFill>
                  <a:schemeClr val="lt1"/>
                </a:solidFill>
              </a:defRPr>
            </a:lvl8pPr>
            <a:lvl9pPr lvl="8" rtl="0" algn="ctr">
              <a:spcBef>
                <a:spcPts val="0"/>
              </a:spcBef>
              <a:spcAft>
                <a:spcPts val="0"/>
              </a:spcAft>
              <a:buClr>
                <a:schemeClr val="lt1"/>
              </a:buClr>
              <a:buSzPts val="7200"/>
              <a:buNone/>
              <a:defRPr sz="7200">
                <a:solidFill>
                  <a:schemeClr val="lt1"/>
                </a:solidFill>
              </a:defRPr>
            </a:lvl9pPr>
          </a:lstStyle>
          <a:p>
            <a:r>
              <a:t>xx%</a:t>
            </a:r>
          </a:p>
        </p:txBody>
      </p:sp>
      <p:sp>
        <p:nvSpPr>
          <p:cNvPr id="59" name="Google Shape;59;p15"/>
          <p:cNvSpPr txBox="1"/>
          <p:nvPr>
            <p:ph idx="1" type="subTitle"/>
          </p:nvPr>
        </p:nvSpPr>
        <p:spPr>
          <a:xfrm>
            <a:off x="3762670" y="3720650"/>
            <a:ext cx="3068700" cy="464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1"/>
              </a:buClr>
              <a:buSzPts val="1400"/>
              <a:buNone/>
              <a:defRPr sz="1400">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60" name="Shape 60"/>
        <p:cNvGrpSpPr/>
        <p:nvPr/>
      </p:nvGrpSpPr>
      <p:grpSpPr>
        <a:xfrm>
          <a:off x="0" y="0"/>
          <a:ext cx="0" cy="0"/>
          <a:chOff x="0" y="0"/>
          <a:chExt cx="0" cy="0"/>
        </a:xfrm>
      </p:grpSpPr>
      <p:sp>
        <p:nvSpPr>
          <p:cNvPr id="61" name="Google Shape;61;p16"/>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1"/>
              </a:buClr>
              <a:buSzPts val="2400"/>
              <a:buNone/>
              <a:defRPr sz="2400">
                <a:solidFill>
                  <a:schemeClr val="accen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62" name="Google Shape;62;p16"/>
          <p:cNvSpPr txBox="1"/>
          <p:nvPr>
            <p:ph idx="1" type="body"/>
          </p:nvPr>
        </p:nvSpPr>
        <p:spPr>
          <a:xfrm>
            <a:off x="938500" y="1659275"/>
            <a:ext cx="4946400" cy="27609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Clr>
                <a:schemeClr val="lt1"/>
              </a:buClr>
              <a:buSzPts val="1400"/>
              <a:buChar char="●"/>
              <a:defRPr sz="1400">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blipFill>
          <a:blip r:embed="rId2">
            <a:alphaModFix/>
          </a:blip>
          <a:stretch>
            <a:fillRect/>
          </a:stretch>
        </a:blipFill>
      </p:bgPr>
    </p:bg>
    <p:spTree>
      <p:nvGrpSpPr>
        <p:cNvPr id="63" name="Shape 63"/>
        <p:cNvGrpSpPr/>
        <p:nvPr/>
      </p:nvGrpSpPr>
      <p:grpSpPr>
        <a:xfrm>
          <a:off x="0" y="0"/>
          <a:ext cx="0" cy="0"/>
          <a:chOff x="0" y="0"/>
          <a:chExt cx="0" cy="0"/>
        </a:xfrm>
      </p:grpSpPr>
      <p:sp>
        <p:nvSpPr>
          <p:cNvPr id="64" name="Google Shape;64;p17"/>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65" name="Google Shape;65;p17"/>
          <p:cNvSpPr txBox="1"/>
          <p:nvPr>
            <p:ph idx="1" type="body"/>
          </p:nvPr>
        </p:nvSpPr>
        <p:spPr>
          <a:xfrm>
            <a:off x="938500" y="1659275"/>
            <a:ext cx="3186900" cy="2760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66" name="Google Shape;66;p17"/>
          <p:cNvSpPr txBox="1"/>
          <p:nvPr>
            <p:ph idx="2" type="body"/>
          </p:nvPr>
        </p:nvSpPr>
        <p:spPr>
          <a:xfrm>
            <a:off x="5037525" y="1659275"/>
            <a:ext cx="3186900" cy="2760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blipFill>
          <a:blip r:embed="rId2">
            <a:alphaModFix/>
          </a:blip>
          <a:stretch>
            <a:fillRect/>
          </a:stretch>
        </a:blipFill>
      </p:bgPr>
    </p:bg>
    <p:spTree>
      <p:nvGrpSpPr>
        <p:cNvPr id="67" name="Shape 67"/>
        <p:cNvGrpSpPr/>
        <p:nvPr/>
      </p:nvGrpSpPr>
      <p:grpSpPr>
        <a:xfrm>
          <a:off x="0" y="0"/>
          <a:ext cx="0" cy="0"/>
          <a:chOff x="0" y="0"/>
          <a:chExt cx="0" cy="0"/>
        </a:xfrm>
      </p:grpSpPr>
      <p:sp>
        <p:nvSpPr>
          <p:cNvPr id="68" name="Google Shape;68;p18"/>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blipFill>
          <a:blip r:embed="rId2">
            <a:alphaModFix/>
          </a:blip>
          <a:stretch>
            <a:fillRect/>
          </a:stretch>
        </a:blipFill>
      </p:bgPr>
    </p:bg>
    <p:spTree>
      <p:nvGrpSpPr>
        <p:cNvPr id="69" name="Shape 69"/>
        <p:cNvGrpSpPr/>
        <p:nvPr/>
      </p:nvGrpSpPr>
      <p:grpSpPr>
        <a:xfrm>
          <a:off x="0" y="0"/>
          <a:ext cx="0" cy="0"/>
          <a:chOff x="0" y="0"/>
          <a:chExt cx="0" cy="0"/>
        </a:xfrm>
      </p:grpSpPr>
      <p:sp>
        <p:nvSpPr>
          <p:cNvPr id="70" name="Google Shape;70;p19"/>
          <p:cNvSpPr txBox="1"/>
          <p:nvPr>
            <p:ph type="title"/>
          </p:nvPr>
        </p:nvSpPr>
        <p:spPr>
          <a:xfrm>
            <a:off x="5337175" y="1297125"/>
            <a:ext cx="2837400" cy="12525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71" name="Google Shape;71;p19"/>
          <p:cNvSpPr txBox="1"/>
          <p:nvPr>
            <p:ph idx="1" type="body"/>
          </p:nvPr>
        </p:nvSpPr>
        <p:spPr>
          <a:xfrm>
            <a:off x="5337175" y="2593875"/>
            <a:ext cx="2837400" cy="1252500"/>
          </a:xfrm>
          <a:prstGeom prst="rect">
            <a:avLst/>
          </a:prstGeom>
        </p:spPr>
        <p:txBody>
          <a:bodyPr anchorCtr="0" anchor="t" bIns="91425" lIns="91425" spcFirstLastPara="1" rIns="91425" wrap="square" tIns="91425">
            <a:noAutofit/>
          </a:bodyPr>
          <a:lstStyle>
            <a:lvl1pPr indent="-330200" lvl="0" marL="457200" rtl="0">
              <a:spcBef>
                <a:spcPts val="0"/>
              </a:spcBef>
              <a:spcAft>
                <a:spcPts val="0"/>
              </a:spcAft>
              <a:buClr>
                <a:schemeClr val="lt1"/>
              </a:buClr>
              <a:buSzPts val="1600"/>
              <a:buChar char="●"/>
              <a:defRPr sz="1600">
                <a:solidFill>
                  <a:schemeClr val="lt1"/>
                </a:solidFill>
              </a:defRPr>
            </a:lvl1pPr>
            <a:lvl2pPr indent="-330200" lvl="1" marL="914400" rtl="0">
              <a:spcBef>
                <a:spcPts val="1600"/>
              </a:spcBef>
              <a:spcAft>
                <a:spcPts val="0"/>
              </a:spcAft>
              <a:buClr>
                <a:schemeClr val="lt1"/>
              </a:buClr>
              <a:buSzPts val="1600"/>
              <a:buChar char="○"/>
              <a:defRPr sz="1600">
                <a:solidFill>
                  <a:schemeClr val="lt1"/>
                </a:solidFill>
              </a:defRPr>
            </a:lvl2pPr>
            <a:lvl3pPr indent="-330200" lvl="2" marL="1371600" rtl="0">
              <a:spcBef>
                <a:spcPts val="1600"/>
              </a:spcBef>
              <a:spcAft>
                <a:spcPts val="0"/>
              </a:spcAft>
              <a:buClr>
                <a:schemeClr val="lt1"/>
              </a:buClr>
              <a:buSzPts val="1600"/>
              <a:buChar char="■"/>
              <a:defRPr sz="1600">
                <a:solidFill>
                  <a:schemeClr val="lt1"/>
                </a:solidFill>
              </a:defRPr>
            </a:lvl3pPr>
            <a:lvl4pPr indent="-330200" lvl="3" marL="1828800" rtl="0">
              <a:spcBef>
                <a:spcPts val="1600"/>
              </a:spcBef>
              <a:spcAft>
                <a:spcPts val="0"/>
              </a:spcAft>
              <a:buClr>
                <a:schemeClr val="lt1"/>
              </a:buClr>
              <a:buSzPts val="1600"/>
              <a:buChar char="●"/>
              <a:defRPr sz="1600">
                <a:solidFill>
                  <a:schemeClr val="lt1"/>
                </a:solidFill>
              </a:defRPr>
            </a:lvl4pPr>
            <a:lvl5pPr indent="-330200" lvl="4" marL="2286000" rtl="0">
              <a:spcBef>
                <a:spcPts val="1600"/>
              </a:spcBef>
              <a:spcAft>
                <a:spcPts val="0"/>
              </a:spcAft>
              <a:buClr>
                <a:schemeClr val="lt1"/>
              </a:buClr>
              <a:buSzPts val="1600"/>
              <a:buChar char="○"/>
              <a:defRPr sz="1600">
                <a:solidFill>
                  <a:schemeClr val="lt1"/>
                </a:solidFill>
              </a:defRPr>
            </a:lvl5pPr>
            <a:lvl6pPr indent="-330200" lvl="5" marL="2743200" rtl="0">
              <a:spcBef>
                <a:spcPts val="1600"/>
              </a:spcBef>
              <a:spcAft>
                <a:spcPts val="0"/>
              </a:spcAft>
              <a:buClr>
                <a:schemeClr val="lt1"/>
              </a:buClr>
              <a:buSzPts val="1600"/>
              <a:buChar char="■"/>
              <a:defRPr sz="1600">
                <a:solidFill>
                  <a:schemeClr val="lt1"/>
                </a:solidFill>
              </a:defRPr>
            </a:lvl6pPr>
            <a:lvl7pPr indent="-330200" lvl="6" marL="3200400" rtl="0">
              <a:spcBef>
                <a:spcPts val="1600"/>
              </a:spcBef>
              <a:spcAft>
                <a:spcPts val="0"/>
              </a:spcAft>
              <a:buClr>
                <a:schemeClr val="lt1"/>
              </a:buClr>
              <a:buSzPts val="1600"/>
              <a:buChar char="●"/>
              <a:defRPr sz="1600">
                <a:solidFill>
                  <a:schemeClr val="lt1"/>
                </a:solidFill>
              </a:defRPr>
            </a:lvl7pPr>
            <a:lvl8pPr indent="-330200" lvl="7" marL="3657600" rtl="0">
              <a:spcBef>
                <a:spcPts val="1600"/>
              </a:spcBef>
              <a:spcAft>
                <a:spcPts val="0"/>
              </a:spcAft>
              <a:buClr>
                <a:schemeClr val="lt1"/>
              </a:buClr>
              <a:buSzPts val="1600"/>
              <a:buChar char="○"/>
              <a:defRPr sz="1600">
                <a:solidFill>
                  <a:schemeClr val="lt1"/>
                </a:solidFill>
              </a:defRPr>
            </a:lvl8pPr>
            <a:lvl9pPr indent="-330200" lvl="8" marL="4114800" rtl="0">
              <a:spcBef>
                <a:spcPts val="1600"/>
              </a:spcBef>
              <a:spcAft>
                <a:spcPts val="1600"/>
              </a:spcAft>
              <a:buClr>
                <a:schemeClr val="lt1"/>
              </a:buClr>
              <a:buSzPts val="1600"/>
              <a:buChar char="■"/>
              <a:defRPr sz="1600">
                <a:solidFill>
                  <a:schemeClr val="lt1"/>
                </a:solidFil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blipFill>
          <a:blip r:embed="rId2">
            <a:alphaModFix/>
          </a:blip>
          <a:stretch>
            <a:fillRect/>
          </a:stretch>
        </a:blipFill>
      </p:bgPr>
    </p:bg>
    <p:spTree>
      <p:nvGrpSpPr>
        <p:cNvPr id="72" name="Shape 72"/>
        <p:cNvGrpSpPr/>
        <p:nvPr/>
      </p:nvGrpSpPr>
      <p:grpSpPr>
        <a:xfrm>
          <a:off x="0" y="0"/>
          <a:ext cx="0" cy="0"/>
          <a:chOff x="0" y="0"/>
          <a:chExt cx="0" cy="0"/>
        </a:xfrm>
      </p:grpSpPr>
      <p:sp>
        <p:nvSpPr>
          <p:cNvPr id="73" name="Google Shape;73;p20"/>
          <p:cNvSpPr txBox="1"/>
          <p:nvPr>
            <p:ph type="title"/>
          </p:nvPr>
        </p:nvSpPr>
        <p:spPr>
          <a:xfrm>
            <a:off x="929477" y="436183"/>
            <a:ext cx="2746500" cy="40908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1"/>
              </a:buClr>
              <a:buSzPts val="3000"/>
              <a:buNone/>
              <a:defRPr sz="3000">
                <a:solidFill>
                  <a:schemeClr val="accent1"/>
                </a:solidFill>
              </a:defRPr>
            </a:lvl1pPr>
            <a:lvl2pPr lvl="1">
              <a:spcBef>
                <a:spcPts val="0"/>
              </a:spcBef>
              <a:spcAft>
                <a:spcPts val="0"/>
              </a:spcAft>
              <a:buClr>
                <a:schemeClr val="accent1"/>
              </a:buClr>
              <a:buSzPts val="4800"/>
              <a:buNone/>
              <a:defRPr sz="4800">
                <a:solidFill>
                  <a:schemeClr val="accent1"/>
                </a:solidFill>
              </a:defRPr>
            </a:lvl2pPr>
            <a:lvl3pPr lvl="2">
              <a:spcBef>
                <a:spcPts val="0"/>
              </a:spcBef>
              <a:spcAft>
                <a:spcPts val="0"/>
              </a:spcAft>
              <a:buClr>
                <a:schemeClr val="accent1"/>
              </a:buClr>
              <a:buSzPts val="4800"/>
              <a:buNone/>
              <a:defRPr sz="4800">
                <a:solidFill>
                  <a:schemeClr val="accent1"/>
                </a:solidFill>
              </a:defRPr>
            </a:lvl3pPr>
            <a:lvl4pPr lvl="3">
              <a:spcBef>
                <a:spcPts val="0"/>
              </a:spcBef>
              <a:spcAft>
                <a:spcPts val="0"/>
              </a:spcAft>
              <a:buClr>
                <a:schemeClr val="accent1"/>
              </a:buClr>
              <a:buSzPts val="4800"/>
              <a:buNone/>
              <a:defRPr sz="4800">
                <a:solidFill>
                  <a:schemeClr val="accent1"/>
                </a:solidFill>
              </a:defRPr>
            </a:lvl4pPr>
            <a:lvl5pPr lvl="4">
              <a:spcBef>
                <a:spcPts val="0"/>
              </a:spcBef>
              <a:spcAft>
                <a:spcPts val="0"/>
              </a:spcAft>
              <a:buClr>
                <a:schemeClr val="accent1"/>
              </a:buClr>
              <a:buSzPts val="4800"/>
              <a:buNone/>
              <a:defRPr sz="4800">
                <a:solidFill>
                  <a:schemeClr val="accent1"/>
                </a:solidFill>
              </a:defRPr>
            </a:lvl5pPr>
            <a:lvl6pPr lvl="5">
              <a:spcBef>
                <a:spcPts val="0"/>
              </a:spcBef>
              <a:spcAft>
                <a:spcPts val="0"/>
              </a:spcAft>
              <a:buClr>
                <a:schemeClr val="accent1"/>
              </a:buClr>
              <a:buSzPts val="4800"/>
              <a:buNone/>
              <a:defRPr sz="4800">
                <a:solidFill>
                  <a:schemeClr val="accent1"/>
                </a:solidFill>
              </a:defRPr>
            </a:lvl6pPr>
            <a:lvl7pPr lvl="6">
              <a:spcBef>
                <a:spcPts val="0"/>
              </a:spcBef>
              <a:spcAft>
                <a:spcPts val="0"/>
              </a:spcAft>
              <a:buClr>
                <a:schemeClr val="accent1"/>
              </a:buClr>
              <a:buSzPts val="4800"/>
              <a:buNone/>
              <a:defRPr sz="4800">
                <a:solidFill>
                  <a:schemeClr val="accent1"/>
                </a:solidFill>
              </a:defRPr>
            </a:lvl7pPr>
            <a:lvl8pPr lvl="7">
              <a:spcBef>
                <a:spcPts val="0"/>
              </a:spcBef>
              <a:spcAft>
                <a:spcPts val="0"/>
              </a:spcAft>
              <a:buClr>
                <a:schemeClr val="accent1"/>
              </a:buClr>
              <a:buSzPts val="4800"/>
              <a:buNone/>
              <a:defRPr sz="4800">
                <a:solidFill>
                  <a:schemeClr val="accent1"/>
                </a:solidFill>
              </a:defRPr>
            </a:lvl8pPr>
            <a:lvl9pPr lvl="8">
              <a:spcBef>
                <a:spcPts val="0"/>
              </a:spcBef>
              <a:spcAft>
                <a:spcPts val="0"/>
              </a:spcAft>
              <a:buClr>
                <a:schemeClr val="accent1"/>
              </a:buClr>
              <a:buSzPts val="4800"/>
              <a:buNone/>
              <a:defRPr sz="4800">
                <a:solidFill>
                  <a:schemeClr val="accent1"/>
                </a:solidFill>
              </a:defRPr>
            </a:lvl9pPr>
          </a:lstStyle>
          <a:p/>
        </p:txBody>
      </p:sp>
      <p:pic>
        <p:nvPicPr>
          <p:cNvPr id="74" name="Google Shape;74;p20"/>
          <p:cNvPicPr preferRelativeResize="0"/>
          <p:nvPr/>
        </p:nvPicPr>
        <p:blipFill>
          <a:blip r:embed="rId3">
            <a:alphaModFix/>
          </a:blip>
          <a:stretch>
            <a:fillRect/>
          </a:stretch>
        </p:blipFill>
        <p:spPr>
          <a:xfrm rot="5400000">
            <a:off x="3278924" y="414050"/>
            <a:ext cx="7626551" cy="2883799"/>
          </a:xfrm>
          <a:prstGeom prst="rect">
            <a:avLst/>
          </a:prstGeom>
          <a:noFill/>
          <a:ln>
            <a:noFill/>
          </a:ln>
        </p:spPr>
      </p:pic>
      <p:pic>
        <p:nvPicPr>
          <p:cNvPr id="75" name="Google Shape;75;p20"/>
          <p:cNvPicPr preferRelativeResize="0"/>
          <p:nvPr/>
        </p:nvPicPr>
        <p:blipFill>
          <a:blip r:embed="rId3">
            <a:alphaModFix/>
          </a:blip>
          <a:stretch>
            <a:fillRect/>
          </a:stretch>
        </p:blipFill>
        <p:spPr>
          <a:xfrm flipH="1" rot="5400000">
            <a:off x="4822414" y="-351911"/>
            <a:ext cx="9309797" cy="3520275"/>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blipFill>
          <a:blip r:embed="rId2">
            <a:alphaModFix/>
          </a:blip>
          <a:stretch>
            <a:fillRect/>
          </a:stretch>
        </a:blipFill>
      </p:bgPr>
    </p:bg>
    <p:spTree>
      <p:nvGrpSpPr>
        <p:cNvPr id="76" name="Shape 76"/>
        <p:cNvGrpSpPr/>
        <p:nvPr/>
      </p:nvGrpSpPr>
      <p:grpSpPr>
        <a:xfrm>
          <a:off x="0" y="0"/>
          <a:ext cx="0" cy="0"/>
          <a:chOff x="0" y="0"/>
          <a:chExt cx="0" cy="0"/>
        </a:xfrm>
      </p:grpSpPr>
      <p:sp>
        <p:nvSpPr>
          <p:cNvPr id="77" name="Google Shape;77;p21"/>
          <p:cNvSpPr txBox="1"/>
          <p:nvPr>
            <p:ph idx="1" type="subTitle"/>
          </p:nvPr>
        </p:nvSpPr>
        <p:spPr>
          <a:xfrm>
            <a:off x="938500" y="1769575"/>
            <a:ext cx="2871600" cy="1235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2"/>
              </a:buClr>
              <a:buSzPts val="1600"/>
              <a:buNone/>
              <a:defRPr sz="1600">
                <a:solidFill>
                  <a:schemeClr val="lt2"/>
                </a:solidFill>
              </a:defRPr>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
        <p:nvSpPr>
          <p:cNvPr id="78" name="Google Shape;78;p21"/>
          <p:cNvSpPr txBox="1"/>
          <p:nvPr>
            <p:ph idx="2" type="body"/>
          </p:nvPr>
        </p:nvSpPr>
        <p:spPr>
          <a:xfrm>
            <a:off x="4703375" y="909600"/>
            <a:ext cx="3468900" cy="33243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Clr>
                <a:schemeClr val="lt1"/>
              </a:buClr>
              <a:buSzPts val="1400"/>
              <a:buChar char="●"/>
              <a:defRPr sz="1400">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79" name="Google Shape;79;p21"/>
          <p:cNvSpPr txBox="1"/>
          <p:nvPr>
            <p:ph type="title"/>
          </p:nvPr>
        </p:nvSpPr>
        <p:spPr>
          <a:xfrm>
            <a:off x="938500" y="445025"/>
            <a:ext cx="32238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blipFill>
          <a:blip r:embed="rId2">
            <a:alphaModFix/>
          </a:blip>
          <a:stretch>
            <a:fillRect/>
          </a:stretch>
        </a:blipFill>
      </p:bgPr>
    </p:bg>
    <p:spTree>
      <p:nvGrpSpPr>
        <p:cNvPr id="80" name="Shape 80"/>
        <p:cNvGrpSpPr/>
        <p:nvPr/>
      </p:nvGrpSpPr>
      <p:grpSpPr>
        <a:xfrm>
          <a:off x="0" y="0"/>
          <a:ext cx="0" cy="0"/>
          <a:chOff x="0" y="0"/>
          <a:chExt cx="0" cy="0"/>
        </a:xfrm>
      </p:grpSpPr>
      <p:sp>
        <p:nvSpPr>
          <p:cNvPr id="81" name="Google Shape;81;p22"/>
          <p:cNvSpPr txBox="1"/>
          <p:nvPr>
            <p:ph type="title"/>
          </p:nvPr>
        </p:nvSpPr>
        <p:spPr>
          <a:xfrm>
            <a:off x="938500" y="445025"/>
            <a:ext cx="57357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blipFill>
          <a:blip r:embed="rId2">
            <a:alphaModFix/>
          </a:blip>
          <a:stretch>
            <a:fillRect/>
          </a:stretch>
        </a:blipFill>
      </p:bgPr>
    </p:bg>
    <p:spTree>
      <p:nvGrpSpPr>
        <p:cNvPr id="82" name="Shape 82"/>
        <p:cNvGrpSpPr/>
        <p:nvPr/>
      </p:nvGrpSpPr>
      <p:grpSpPr>
        <a:xfrm>
          <a:off x="0" y="0"/>
          <a:ext cx="0" cy="0"/>
          <a:chOff x="0" y="0"/>
          <a:chExt cx="0" cy="0"/>
        </a:xfrm>
      </p:grpSpPr>
      <p:sp>
        <p:nvSpPr>
          <p:cNvPr id="83" name="Google Shape;83;p23"/>
          <p:cNvSpPr txBox="1"/>
          <p:nvPr>
            <p:ph hasCustomPrompt="1" type="title"/>
          </p:nvPr>
        </p:nvSpPr>
        <p:spPr>
          <a:xfrm>
            <a:off x="1920750" y="1634425"/>
            <a:ext cx="5302500" cy="11166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1"/>
              </a:buClr>
              <a:buSzPts val="7200"/>
              <a:buNone/>
              <a:defRPr sz="7200">
                <a:solidFill>
                  <a:schemeClr val="lt1"/>
                </a:solidFill>
              </a:defRPr>
            </a:lvl1pPr>
            <a:lvl2pPr lvl="1" algn="ctr">
              <a:spcBef>
                <a:spcPts val="0"/>
              </a:spcBef>
              <a:spcAft>
                <a:spcPts val="0"/>
              </a:spcAft>
              <a:buClr>
                <a:schemeClr val="lt1"/>
              </a:buClr>
              <a:buSzPts val="7200"/>
              <a:buNone/>
              <a:defRPr sz="7200">
                <a:solidFill>
                  <a:schemeClr val="lt1"/>
                </a:solidFill>
              </a:defRPr>
            </a:lvl2pPr>
            <a:lvl3pPr lvl="2" algn="ctr">
              <a:spcBef>
                <a:spcPts val="0"/>
              </a:spcBef>
              <a:spcAft>
                <a:spcPts val="0"/>
              </a:spcAft>
              <a:buClr>
                <a:schemeClr val="lt1"/>
              </a:buClr>
              <a:buSzPts val="7200"/>
              <a:buNone/>
              <a:defRPr sz="7200">
                <a:solidFill>
                  <a:schemeClr val="lt1"/>
                </a:solidFill>
              </a:defRPr>
            </a:lvl3pPr>
            <a:lvl4pPr lvl="3" algn="ctr">
              <a:spcBef>
                <a:spcPts val="0"/>
              </a:spcBef>
              <a:spcAft>
                <a:spcPts val="0"/>
              </a:spcAft>
              <a:buClr>
                <a:schemeClr val="lt1"/>
              </a:buClr>
              <a:buSzPts val="7200"/>
              <a:buNone/>
              <a:defRPr sz="7200">
                <a:solidFill>
                  <a:schemeClr val="lt1"/>
                </a:solidFill>
              </a:defRPr>
            </a:lvl4pPr>
            <a:lvl5pPr lvl="4" algn="ctr">
              <a:spcBef>
                <a:spcPts val="0"/>
              </a:spcBef>
              <a:spcAft>
                <a:spcPts val="0"/>
              </a:spcAft>
              <a:buClr>
                <a:schemeClr val="lt1"/>
              </a:buClr>
              <a:buSzPts val="7200"/>
              <a:buNone/>
              <a:defRPr sz="7200">
                <a:solidFill>
                  <a:schemeClr val="lt1"/>
                </a:solidFill>
              </a:defRPr>
            </a:lvl5pPr>
            <a:lvl6pPr lvl="5" algn="ctr">
              <a:spcBef>
                <a:spcPts val="0"/>
              </a:spcBef>
              <a:spcAft>
                <a:spcPts val="0"/>
              </a:spcAft>
              <a:buClr>
                <a:schemeClr val="lt1"/>
              </a:buClr>
              <a:buSzPts val="7200"/>
              <a:buNone/>
              <a:defRPr sz="7200">
                <a:solidFill>
                  <a:schemeClr val="lt1"/>
                </a:solidFill>
              </a:defRPr>
            </a:lvl6pPr>
            <a:lvl7pPr lvl="6" algn="ctr">
              <a:spcBef>
                <a:spcPts val="0"/>
              </a:spcBef>
              <a:spcAft>
                <a:spcPts val="0"/>
              </a:spcAft>
              <a:buClr>
                <a:schemeClr val="lt1"/>
              </a:buClr>
              <a:buSzPts val="7200"/>
              <a:buNone/>
              <a:defRPr sz="7200">
                <a:solidFill>
                  <a:schemeClr val="lt1"/>
                </a:solidFill>
              </a:defRPr>
            </a:lvl7pPr>
            <a:lvl8pPr lvl="7" algn="ctr">
              <a:spcBef>
                <a:spcPts val="0"/>
              </a:spcBef>
              <a:spcAft>
                <a:spcPts val="0"/>
              </a:spcAft>
              <a:buClr>
                <a:schemeClr val="lt1"/>
              </a:buClr>
              <a:buSzPts val="7200"/>
              <a:buNone/>
              <a:defRPr sz="7200">
                <a:solidFill>
                  <a:schemeClr val="lt1"/>
                </a:solidFill>
              </a:defRPr>
            </a:lvl8pPr>
            <a:lvl9pPr lvl="8" algn="ctr">
              <a:spcBef>
                <a:spcPts val="0"/>
              </a:spcBef>
              <a:spcAft>
                <a:spcPts val="0"/>
              </a:spcAft>
              <a:buClr>
                <a:schemeClr val="lt1"/>
              </a:buClr>
              <a:buSzPts val="7200"/>
              <a:buNone/>
              <a:defRPr sz="7200">
                <a:solidFill>
                  <a:schemeClr val="lt1"/>
                </a:solidFill>
              </a:defRPr>
            </a:lvl9pPr>
          </a:lstStyle>
          <a:p>
            <a:r>
              <a:t>xx%</a:t>
            </a:r>
          </a:p>
        </p:txBody>
      </p:sp>
      <p:sp>
        <p:nvSpPr>
          <p:cNvPr id="84" name="Google Shape;84;p23"/>
          <p:cNvSpPr txBox="1"/>
          <p:nvPr>
            <p:ph idx="1" type="body"/>
          </p:nvPr>
        </p:nvSpPr>
        <p:spPr>
          <a:xfrm>
            <a:off x="2786550" y="3094475"/>
            <a:ext cx="3570900" cy="5670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Clr>
                <a:schemeClr val="accent1"/>
              </a:buClr>
              <a:buSzPts val="1800"/>
              <a:buChar char="●"/>
              <a:defRPr>
                <a:solidFill>
                  <a:schemeClr val="accent1"/>
                </a:solidFill>
              </a:defRPr>
            </a:lvl1pPr>
            <a:lvl2pPr indent="-342900" lvl="1" marL="914400" algn="ctr">
              <a:spcBef>
                <a:spcPts val="1600"/>
              </a:spcBef>
              <a:spcAft>
                <a:spcPts val="0"/>
              </a:spcAft>
              <a:buClr>
                <a:schemeClr val="accent1"/>
              </a:buClr>
              <a:buSzPts val="1800"/>
              <a:buChar char="○"/>
              <a:defRPr sz="1800">
                <a:solidFill>
                  <a:schemeClr val="accent1"/>
                </a:solidFill>
              </a:defRPr>
            </a:lvl2pPr>
            <a:lvl3pPr indent="-342900" lvl="2" marL="1371600" algn="ctr">
              <a:spcBef>
                <a:spcPts val="1600"/>
              </a:spcBef>
              <a:spcAft>
                <a:spcPts val="0"/>
              </a:spcAft>
              <a:buClr>
                <a:schemeClr val="accent1"/>
              </a:buClr>
              <a:buSzPts val="1800"/>
              <a:buChar char="■"/>
              <a:defRPr sz="1800">
                <a:solidFill>
                  <a:schemeClr val="accent1"/>
                </a:solidFill>
              </a:defRPr>
            </a:lvl3pPr>
            <a:lvl4pPr indent="-342900" lvl="3" marL="1828800" algn="ctr">
              <a:spcBef>
                <a:spcPts val="1600"/>
              </a:spcBef>
              <a:spcAft>
                <a:spcPts val="0"/>
              </a:spcAft>
              <a:buClr>
                <a:schemeClr val="accent1"/>
              </a:buClr>
              <a:buSzPts val="1800"/>
              <a:buChar char="●"/>
              <a:defRPr sz="1800">
                <a:solidFill>
                  <a:schemeClr val="accent1"/>
                </a:solidFill>
              </a:defRPr>
            </a:lvl4pPr>
            <a:lvl5pPr indent="-342900" lvl="4" marL="2286000" algn="ctr">
              <a:spcBef>
                <a:spcPts val="1600"/>
              </a:spcBef>
              <a:spcAft>
                <a:spcPts val="0"/>
              </a:spcAft>
              <a:buClr>
                <a:schemeClr val="accent1"/>
              </a:buClr>
              <a:buSzPts val="1800"/>
              <a:buChar char="○"/>
              <a:defRPr sz="1800">
                <a:solidFill>
                  <a:schemeClr val="accent1"/>
                </a:solidFill>
              </a:defRPr>
            </a:lvl5pPr>
            <a:lvl6pPr indent="-342900" lvl="5" marL="2743200" algn="ctr">
              <a:spcBef>
                <a:spcPts val="1600"/>
              </a:spcBef>
              <a:spcAft>
                <a:spcPts val="0"/>
              </a:spcAft>
              <a:buClr>
                <a:schemeClr val="accent1"/>
              </a:buClr>
              <a:buSzPts val="1800"/>
              <a:buChar char="■"/>
              <a:defRPr sz="1800">
                <a:solidFill>
                  <a:schemeClr val="accent1"/>
                </a:solidFill>
              </a:defRPr>
            </a:lvl6pPr>
            <a:lvl7pPr indent="-342900" lvl="6" marL="3200400" algn="ctr">
              <a:spcBef>
                <a:spcPts val="1600"/>
              </a:spcBef>
              <a:spcAft>
                <a:spcPts val="0"/>
              </a:spcAft>
              <a:buClr>
                <a:schemeClr val="accent1"/>
              </a:buClr>
              <a:buSzPts val="1800"/>
              <a:buChar char="●"/>
              <a:defRPr sz="1800">
                <a:solidFill>
                  <a:schemeClr val="accent1"/>
                </a:solidFill>
              </a:defRPr>
            </a:lvl7pPr>
            <a:lvl8pPr indent="-342900" lvl="7" marL="3657600" algn="ctr">
              <a:spcBef>
                <a:spcPts val="1600"/>
              </a:spcBef>
              <a:spcAft>
                <a:spcPts val="0"/>
              </a:spcAft>
              <a:buClr>
                <a:schemeClr val="accent1"/>
              </a:buClr>
              <a:buSzPts val="1800"/>
              <a:buChar char="○"/>
              <a:defRPr sz="1800">
                <a:solidFill>
                  <a:schemeClr val="accent1"/>
                </a:solidFill>
              </a:defRPr>
            </a:lvl8pPr>
            <a:lvl9pPr indent="-342900" lvl="8" marL="4114800" algn="ctr">
              <a:spcBef>
                <a:spcPts val="1600"/>
              </a:spcBef>
              <a:spcAft>
                <a:spcPts val="1600"/>
              </a:spcAft>
              <a:buClr>
                <a:schemeClr val="accent1"/>
              </a:buClr>
              <a:buSzPts val="1800"/>
              <a:buChar char="■"/>
              <a:defRPr sz="1800">
                <a:solidFill>
                  <a:schemeClr val="accent1"/>
                </a:solidFill>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85" name="Shape 85"/>
        <p:cNvGrpSpPr/>
        <p:nvPr/>
      </p:nvGrpSpPr>
      <p:grpSpPr>
        <a:xfrm>
          <a:off x="0" y="0"/>
          <a:ext cx="0" cy="0"/>
          <a:chOff x="0" y="0"/>
          <a:chExt cx="0" cy="0"/>
        </a:xfrm>
      </p:grpSpPr>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ullet Points">
  <p:cSld name="CAPTION_ONLY_3">
    <p:bg>
      <p:bgPr>
        <a:blipFill>
          <a:blip r:embed="rId2">
            <a:alphaModFix/>
          </a:blip>
          <a:stretch>
            <a:fillRect/>
          </a:stretch>
        </a:blipFill>
      </p:bgPr>
    </p:bg>
    <p:spTree>
      <p:nvGrpSpPr>
        <p:cNvPr id="86" name="Shape 86"/>
        <p:cNvGrpSpPr/>
        <p:nvPr/>
      </p:nvGrpSpPr>
      <p:grpSpPr>
        <a:xfrm>
          <a:off x="0" y="0"/>
          <a:ext cx="0" cy="0"/>
          <a:chOff x="0" y="0"/>
          <a:chExt cx="0" cy="0"/>
        </a:xfrm>
      </p:grpSpPr>
      <p:sp>
        <p:nvSpPr>
          <p:cNvPr id="87" name="Google Shape;87;p25"/>
          <p:cNvSpPr txBox="1"/>
          <p:nvPr>
            <p:ph type="title"/>
          </p:nvPr>
        </p:nvSpPr>
        <p:spPr>
          <a:xfrm>
            <a:off x="938500" y="445025"/>
            <a:ext cx="57357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88" name="Google Shape;88;p25"/>
          <p:cNvSpPr txBox="1"/>
          <p:nvPr>
            <p:ph idx="1" type="body"/>
          </p:nvPr>
        </p:nvSpPr>
        <p:spPr>
          <a:xfrm>
            <a:off x="938500" y="1246025"/>
            <a:ext cx="7172100" cy="3039900"/>
          </a:xfrm>
          <a:prstGeom prst="rect">
            <a:avLst/>
          </a:prstGeom>
        </p:spPr>
        <p:txBody>
          <a:bodyPr anchorCtr="0" anchor="t" bIns="91425" lIns="91425" spcFirstLastPara="1" rIns="91425" wrap="square" tIns="91425">
            <a:noAutofit/>
          </a:bodyPr>
          <a:lstStyle>
            <a:lvl1pPr indent="-301625" lvl="0" marL="457200" rtl="0">
              <a:spcBef>
                <a:spcPts val="0"/>
              </a:spcBef>
              <a:spcAft>
                <a:spcPts val="0"/>
              </a:spcAft>
              <a:buClr>
                <a:schemeClr val="lt1"/>
              </a:buClr>
              <a:buSzPts val="1150"/>
              <a:buChar char="●"/>
              <a:defRPr sz="1150">
                <a:solidFill>
                  <a:schemeClr val="lt1"/>
                </a:solidFill>
              </a:defRPr>
            </a:lvl1pPr>
            <a:lvl2pPr indent="-301625" lvl="1" marL="914400" rtl="0">
              <a:spcBef>
                <a:spcPts val="1600"/>
              </a:spcBef>
              <a:spcAft>
                <a:spcPts val="0"/>
              </a:spcAft>
              <a:buClr>
                <a:schemeClr val="lt1"/>
              </a:buClr>
              <a:buSzPts val="1150"/>
              <a:buChar char="○"/>
              <a:defRPr sz="1150">
                <a:solidFill>
                  <a:schemeClr val="lt1"/>
                </a:solidFill>
              </a:defRPr>
            </a:lvl2pPr>
            <a:lvl3pPr indent="-301625" lvl="2" marL="1371600" rtl="0">
              <a:spcBef>
                <a:spcPts val="1600"/>
              </a:spcBef>
              <a:spcAft>
                <a:spcPts val="0"/>
              </a:spcAft>
              <a:buClr>
                <a:schemeClr val="lt1"/>
              </a:buClr>
              <a:buSzPts val="1150"/>
              <a:buChar char="■"/>
              <a:defRPr sz="1150">
                <a:solidFill>
                  <a:schemeClr val="lt1"/>
                </a:solidFill>
              </a:defRPr>
            </a:lvl3pPr>
            <a:lvl4pPr indent="-301625" lvl="3" marL="1828800" rtl="0">
              <a:spcBef>
                <a:spcPts val="1600"/>
              </a:spcBef>
              <a:spcAft>
                <a:spcPts val="0"/>
              </a:spcAft>
              <a:buClr>
                <a:schemeClr val="lt1"/>
              </a:buClr>
              <a:buSzPts val="1150"/>
              <a:buChar char="●"/>
              <a:defRPr sz="1150">
                <a:solidFill>
                  <a:schemeClr val="lt1"/>
                </a:solidFill>
              </a:defRPr>
            </a:lvl4pPr>
            <a:lvl5pPr indent="-301625" lvl="4" marL="2286000" rtl="0">
              <a:spcBef>
                <a:spcPts val="1600"/>
              </a:spcBef>
              <a:spcAft>
                <a:spcPts val="0"/>
              </a:spcAft>
              <a:buClr>
                <a:schemeClr val="lt1"/>
              </a:buClr>
              <a:buSzPts val="1150"/>
              <a:buChar char="○"/>
              <a:defRPr sz="1150">
                <a:solidFill>
                  <a:schemeClr val="lt1"/>
                </a:solidFill>
              </a:defRPr>
            </a:lvl5pPr>
            <a:lvl6pPr indent="-301625" lvl="5" marL="2743200" rtl="0">
              <a:spcBef>
                <a:spcPts val="1600"/>
              </a:spcBef>
              <a:spcAft>
                <a:spcPts val="0"/>
              </a:spcAft>
              <a:buClr>
                <a:schemeClr val="lt1"/>
              </a:buClr>
              <a:buSzPts val="1150"/>
              <a:buChar char="■"/>
              <a:defRPr sz="1150">
                <a:solidFill>
                  <a:schemeClr val="lt1"/>
                </a:solidFill>
              </a:defRPr>
            </a:lvl6pPr>
            <a:lvl7pPr indent="-301625" lvl="6" marL="3200400" rtl="0">
              <a:spcBef>
                <a:spcPts val="1600"/>
              </a:spcBef>
              <a:spcAft>
                <a:spcPts val="0"/>
              </a:spcAft>
              <a:buClr>
                <a:schemeClr val="lt1"/>
              </a:buClr>
              <a:buSzPts val="1150"/>
              <a:buChar char="●"/>
              <a:defRPr sz="1150">
                <a:solidFill>
                  <a:schemeClr val="lt1"/>
                </a:solidFill>
              </a:defRPr>
            </a:lvl7pPr>
            <a:lvl8pPr indent="-301625" lvl="7" marL="3657600" rtl="0">
              <a:spcBef>
                <a:spcPts val="1600"/>
              </a:spcBef>
              <a:spcAft>
                <a:spcPts val="0"/>
              </a:spcAft>
              <a:buClr>
                <a:schemeClr val="lt1"/>
              </a:buClr>
              <a:buSzPts val="1150"/>
              <a:buChar char="○"/>
              <a:defRPr sz="1150">
                <a:solidFill>
                  <a:schemeClr val="lt1"/>
                </a:solidFill>
              </a:defRPr>
            </a:lvl8pPr>
            <a:lvl9pPr indent="-301625" lvl="8" marL="4114800" rtl="0">
              <a:spcBef>
                <a:spcPts val="1600"/>
              </a:spcBef>
              <a:spcAft>
                <a:spcPts val="1600"/>
              </a:spcAft>
              <a:buClr>
                <a:schemeClr val="lt1"/>
              </a:buClr>
              <a:buSzPts val="1150"/>
              <a:buChar char="■"/>
              <a:defRPr sz="1150">
                <a:solidFill>
                  <a:schemeClr val="lt1"/>
                </a:solidFill>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SECTION_TITLE_AND_DESCRIPTION_1_1_3">
    <p:bg>
      <p:bgPr>
        <a:blipFill>
          <a:blip r:embed="rId2">
            <a:alphaModFix/>
          </a:blip>
          <a:stretch>
            <a:fillRect/>
          </a:stretch>
        </a:blipFill>
      </p:bgPr>
    </p:bg>
    <p:spTree>
      <p:nvGrpSpPr>
        <p:cNvPr id="89" name="Shape 89"/>
        <p:cNvGrpSpPr/>
        <p:nvPr/>
      </p:nvGrpSpPr>
      <p:grpSpPr>
        <a:xfrm>
          <a:off x="0" y="0"/>
          <a:ext cx="0" cy="0"/>
          <a:chOff x="0" y="0"/>
          <a:chExt cx="0" cy="0"/>
        </a:xfrm>
      </p:grpSpPr>
      <p:sp>
        <p:nvSpPr>
          <p:cNvPr id="90" name="Google Shape;90;p26"/>
          <p:cNvSpPr txBox="1"/>
          <p:nvPr>
            <p:ph type="title"/>
          </p:nvPr>
        </p:nvSpPr>
        <p:spPr>
          <a:xfrm>
            <a:off x="3538497" y="26155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91" name="Google Shape;91;p26"/>
          <p:cNvSpPr txBox="1"/>
          <p:nvPr>
            <p:ph idx="1" type="subTitle"/>
          </p:nvPr>
        </p:nvSpPr>
        <p:spPr>
          <a:xfrm>
            <a:off x="3538497" y="31480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92" name="Google Shape;92;p26"/>
          <p:cNvSpPr txBox="1"/>
          <p:nvPr>
            <p:ph idx="2" type="title"/>
          </p:nvPr>
        </p:nvSpPr>
        <p:spPr>
          <a:xfrm>
            <a:off x="6028553" y="26155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93" name="Google Shape;93;p26"/>
          <p:cNvSpPr txBox="1"/>
          <p:nvPr>
            <p:ph idx="3" type="subTitle"/>
          </p:nvPr>
        </p:nvSpPr>
        <p:spPr>
          <a:xfrm>
            <a:off x="6028553" y="31480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94" name="Google Shape;94;p26"/>
          <p:cNvSpPr txBox="1"/>
          <p:nvPr>
            <p:ph idx="4" type="title"/>
          </p:nvPr>
        </p:nvSpPr>
        <p:spPr>
          <a:xfrm>
            <a:off x="1048447" y="26155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95" name="Google Shape;95;p26"/>
          <p:cNvSpPr txBox="1"/>
          <p:nvPr>
            <p:ph idx="5" type="subTitle"/>
          </p:nvPr>
        </p:nvSpPr>
        <p:spPr>
          <a:xfrm>
            <a:off x="1048447" y="31480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96" name="Google Shape;96;p26"/>
          <p:cNvSpPr txBox="1"/>
          <p:nvPr>
            <p:ph hasCustomPrompt="1" idx="6" type="title"/>
          </p:nvPr>
        </p:nvSpPr>
        <p:spPr>
          <a:xfrm>
            <a:off x="1048450" y="1770700"/>
            <a:ext cx="20670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2"/>
              </a:buClr>
              <a:buSzPts val="3600"/>
              <a:buNone/>
              <a:defRPr sz="3600">
                <a:solidFill>
                  <a:schemeClr val="lt2"/>
                </a:solidFill>
              </a:defRPr>
            </a:lvl1pPr>
            <a:lvl2pPr lvl="1" rtl="0" algn="ctr">
              <a:spcBef>
                <a:spcPts val="0"/>
              </a:spcBef>
              <a:spcAft>
                <a:spcPts val="0"/>
              </a:spcAft>
              <a:buClr>
                <a:schemeClr val="lt2"/>
              </a:buClr>
              <a:buSzPts val="3600"/>
              <a:buNone/>
              <a:defRPr sz="3600">
                <a:solidFill>
                  <a:schemeClr val="lt2"/>
                </a:solidFill>
              </a:defRPr>
            </a:lvl2pPr>
            <a:lvl3pPr lvl="2" rtl="0" algn="ctr">
              <a:spcBef>
                <a:spcPts val="0"/>
              </a:spcBef>
              <a:spcAft>
                <a:spcPts val="0"/>
              </a:spcAft>
              <a:buClr>
                <a:schemeClr val="lt2"/>
              </a:buClr>
              <a:buSzPts val="3600"/>
              <a:buNone/>
              <a:defRPr sz="3600">
                <a:solidFill>
                  <a:schemeClr val="lt2"/>
                </a:solidFill>
              </a:defRPr>
            </a:lvl3pPr>
            <a:lvl4pPr lvl="3" rtl="0" algn="ctr">
              <a:spcBef>
                <a:spcPts val="0"/>
              </a:spcBef>
              <a:spcAft>
                <a:spcPts val="0"/>
              </a:spcAft>
              <a:buClr>
                <a:schemeClr val="lt2"/>
              </a:buClr>
              <a:buSzPts val="3600"/>
              <a:buNone/>
              <a:defRPr sz="3600">
                <a:solidFill>
                  <a:schemeClr val="lt2"/>
                </a:solidFill>
              </a:defRPr>
            </a:lvl4pPr>
            <a:lvl5pPr lvl="4" rtl="0" algn="ctr">
              <a:spcBef>
                <a:spcPts val="0"/>
              </a:spcBef>
              <a:spcAft>
                <a:spcPts val="0"/>
              </a:spcAft>
              <a:buClr>
                <a:schemeClr val="lt2"/>
              </a:buClr>
              <a:buSzPts val="3600"/>
              <a:buNone/>
              <a:defRPr sz="3600">
                <a:solidFill>
                  <a:schemeClr val="lt2"/>
                </a:solidFill>
              </a:defRPr>
            </a:lvl5pPr>
            <a:lvl6pPr lvl="5" rtl="0" algn="ctr">
              <a:spcBef>
                <a:spcPts val="0"/>
              </a:spcBef>
              <a:spcAft>
                <a:spcPts val="0"/>
              </a:spcAft>
              <a:buClr>
                <a:schemeClr val="lt2"/>
              </a:buClr>
              <a:buSzPts val="3600"/>
              <a:buNone/>
              <a:defRPr sz="3600">
                <a:solidFill>
                  <a:schemeClr val="lt2"/>
                </a:solidFill>
              </a:defRPr>
            </a:lvl6pPr>
            <a:lvl7pPr lvl="6" rtl="0" algn="ctr">
              <a:spcBef>
                <a:spcPts val="0"/>
              </a:spcBef>
              <a:spcAft>
                <a:spcPts val="0"/>
              </a:spcAft>
              <a:buClr>
                <a:schemeClr val="lt2"/>
              </a:buClr>
              <a:buSzPts val="3600"/>
              <a:buNone/>
              <a:defRPr sz="3600">
                <a:solidFill>
                  <a:schemeClr val="lt2"/>
                </a:solidFill>
              </a:defRPr>
            </a:lvl7pPr>
            <a:lvl8pPr lvl="7" rtl="0" algn="ctr">
              <a:spcBef>
                <a:spcPts val="0"/>
              </a:spcBef>
              <a:spcAft>
                <a:spcPts val="0"/>
              </a:spcAft>
              <a:buClr>
                <a:schemeClr val="lt2"/>
              </a:buClr>
              <a:buSzPts val="3600"/>
              <a:buNone/>
              <a:defRPr sz="3600">
                <a:solidFill>
                  <a:schemeClr val="lt2"/>
                </a:solidFill>
              </a:defRPr>
            </a:lvl8pPr>
            <a:lvl9pPr lvl="8" rtl="0" algn="ctr">
              <a:spcBef>
                <a:spcPts val="0"/>
              </a:spcBef>
              <a:spcAft>
                <a:spcPts val="0"/>
              </a:spcAft>
              <a:buClr>
                <a:schemeClr val="lt2"/>
              </a:buClr>
              <a:buSzPts val="3600"/>
              <a:buNone/>
              <a:defRPr sz="3600">
                <a:solidFill>
                  <a:schemeClr val="lt2"/>
                </a:solidFill>
              </a:defRPr>
            </a:lvl9pPr>
          </a:lstStyle>
          <a:p>
            <a:r>
              <a:t>xx%</a:t>
            </a:r>
          </a:p>
        </p:txBody>
      </p:sp>
      <p:sp>
        <p:nvSpPr>
          <p:cNvPr id="97" name="Google Shape;97;p26"/>
          <p:cNvSpPr txBox="1"/>
          <p:nvPr>
            <p:ph hasCustomPrompt="1" idx="7" type="title"/>
          </p:nvPr>
        </p:nvSpPr>
        <p:spPr>
          <a:xfrm>
            <a:off x="3538500" y="1770700"/>
            <a:ext cx="20670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2"/>
              </a:buClr>
              <a:buSzPts val="3600"/>
              <a:buNone/>
              <a:defRPr sz="3600">
                <a:solidFill>
                  <a:schemeClr val="lt2"/>
                </a:solidFill>
              </a:defRPr>
            </a:lvl1pPr>
            <a:lvl2pPr lvl="1" rtl="0" algn="ctr">
              <a:spcBef>
                <a:spcPts val="0"/>
              </a:spcBef>
              <a:spcAft>
                <a:spcPts val="0"/>
              </a:spcAft>
              <a:buClr>
                <a:schemeClr val="lt2"/>
              </a:buClr>
              <a:buSzPts val="3600"/>
              <a:buNone/>
              <a:defRPr sz="3600">
                <a:solidFill>
                  <a:schemeClr val="lt2"/>
                </a:solidFill>
              </a:defRPr>
            </a:lvl2pPr>
            <a:lvl3pPr lvl="2" rtl="0" algn="ctr">
              <a:spcBef>
                <a:spcPts val="0"/>
              </a:spcBef>
              <a:spcAft>
                <a:spcPts val="0"/>
              </a:spcAft>
              <a:buClr>
                <a:schemeClr val="lt2"/>
              </a:buClr>
              <a:buSzPts val="3600"/>
              <a:buNone/>
              <a:defRPr sz="3600">
                <a:solidFill>
                  <a:schemeClr val="lt2"/>
                </a:solidFill>
              </a:defRPr>
            </a:lvl3pPr>
            <a:lvl4pPr lvl="3" rtl="0" algn="ctr">
              <a:spcBef>
                <a:spcPts val="0"/>
              </a:spcBef>
              <a:spcAft>
                <a:spcPts val="0"/>
              </a:spcAft>
              <a:buClr>
                <a:schemeClr val="lt2"/>
              </a:buClr>
              <a:buSzPts val="3600"/>
              <a:buNone/>
              <a:defRPr sz="3600">
                <a:solidFill>
                  <a:schemeClr val="lt2"/>
                </a:solidFill>
              </a:defRPr>
            </a:lvl4pPr>
            <a:lvl5pPr lvl="4" rtl="0" algn="ctr">
              <a:spcBef>
                <a:spcPts val="0"/>
              </a:spcBef>
              <a:spcAft>
                <a:spcPts val="0"/>
              </a:spcAft>
              <a:buClr>
                <a:schemeClr val="lt2"/>
              </a:buClr>
              <a:buSzPts val="3600"/>
              <a:buNone/>
              <a:defRPr sz="3600">
                <a:solidFill>
                  <a:schemeClr val="lt2"/>
                </a:solidFill>
              </a:defRPr>
            </a:lvl5pPr>
            <a:lvl6pPr lvl="5" rtl="0" algn="ctr">
              <a:spcBef>
                <a:spcPts val="0"/>
              </a:spcBef>
              <a:spcAft>
                <a:spcPts val="0"/>
              </a:spcAft>
              <a:buClr>
                <a:schemeClr val="lt2"/>
              </a:buClr>
              <a:buSzPts val="3600"/>
              <a:buNone/>
              <a:defRPr sz="3600">
                <a:solidFill>
                  <a:schemeClr val="lt2"/>
                </a:solidFill>
              </a:defRPr>
            </a:lvl6pPr>
            <a:lvl7pPr lvl="6" rtl="0" algn="ctr">
              <a:spcBef>
                <a:spcPts val="0"/>
              </a:spcBef>
              <a:spcAft>
                <a:spcPts val="0"/>
              </a:spcAft>
              <a:buClr>
                <a:schemeClr val="lt2"/>
              </a:buClr>
              <a:buSzPts val="3600"/>
              <a:buNone/>
              <a:defRPr sz="3600">
                <a:solidFill>
                  <a:schemeClr val="lt2"/>
                </a:solidFill>
              </a:defRPr>
            </a:lvl7pPr>
            <a:lvl8pPr lvl="7" rtl="0" algn="ctr">
              <a:spcBef>
                <a:spcPts val="0"/>
              </a:spcBef>
              <a:spcAft>
                <a:spcPts val="0"/>
              </a:spcAft>
              <a:buClr>
                <a:schemeClr val="lt2"/>
              </a:buClr>
              <a:buSzPts val="3600"/>
              <a:buNone/>
              <a:defRPr sz="3600">
                <a:solidFill>
                  <a:schemeClr val="lt2"/>
                </a:solidFill>
              </a:defRPr>
            </a:lvl8pPr>
            <a:lvl9pPr lvl="8" rtl="0" algn="ctr">
              <a:spcBef>
                <a:spcPts val="0"/>
              </a:spcBef>
              <a:spcAft>
                <a:spcPts val="0"/>
              </a:spcAft>
              <a:buClr>
                <a:schemeClr val="lt2"/>
              </a:buClr>
              <a:buSzPts val="3600"/>
              <a:buNone/>
              <a:defRPr sz="3600">
                <a:solidFill>
                  <a:schemeClr val="lt2"/>
                </a:solidFill>
              </a:defRPr>
            </a:lvl9pPr>
          </a:lstStyle>
          <a:p>
            <a:r>
              <a:t>xx%</a:t>
            </a:r>
          </a:p>
        </p:txBody>
      </p:sp>
      <p:sp>
        <p:nvSpPr>
          <p:cNvPr id="98" name="Google Shape;98;p26"/>
          <p:cNvSpPr txBox="1"/>
          <p:nvPr>
            <p:ph hasCustomPrompt="1" idx="8" type="title"/>
          </p:nvPr>
        </p:nvSpPr>
        <p:spPr>
          <a:xfrm>
            <a:off x="6028550" y="1770700"/>
            <a:ext cx="20670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2"/>
              </a:buClr>
              <a:buSzPts val="3600"/>
              <a:buNone/>
              <a:defRPr sz="3600">
                <a:solidFill>
                  <a:schemeClr val="lt2"/>
                </a:solidFill>
              </a:defRPr>
            </a:lvl1pPr>
            <a:lvl2pPr lvl="1" rtl="0" algn="ctr">
              <a:spcBef>
                <a:spcPts val="0"/>
              </a:spcBef>
              <a:spcAft>
                <a:spcPts val="0"/>
              </a:spcAft>
              <a:buClr>
                <a:schemeClr val="lt2"/>
              </a:buClr>
              <a:buSzPts val="3600"/>
              <a:buNone/>
              <a:defRPr sz="3600">
                <a:solidFill>
                  <a:schemeClr val="lt2"/>
                </a:solidFill>
              </a:defRPr>
            </a:lvl2pPr>
            <a:lvl3pPr lvl="2" rtl="0" algn="ctr">
              <a:spcBef>
                <a:spcPts val="0"/>
              </a:spcBef>
              <a:spcAft>
                <a:spcPts val="0"/>
              </a:spcAft>
              <a:buClr>
                <a:schemeClr val="lt2"/>
              </a:buClr>
              <a:buSzPts val="3600"/>
              <a:buNone/>
              <a:defRPr sz="3600">
                <a:solidFill>
                  <a:schemeClr val="lt2"/>
                </a:solidFill>
              </a:defRPr>
            </a:lvl3pPr>
            <a:lvl4pPr lvl="3" rtl="0" algn="ctr">
              <a:spcBef>
                <a:spcPts val="0"/>
              </a:spcBef>
              <a:spcAft>
                <a:spcPts val="0"/>
              </a:spcAft>
              <a:buClr>
                <a:schemeClr val="lt2"/>
              </a:buClr>
              <a:buSzPts val="3600"/>
              <a:buNone/>
              <a:defRPr sz="3600">
                <a:solidFill>
                  <a:schemeClr val="lt2"/>
                </a:solidFill>
              </a:defRPr>
            </a:lvl4pPr>
            <a:lvl5pPr lvl="4" rtl="0" algn="ctr">
              <a:spcBef>
                <a:spcPts val="0"/>
              </a:spcBef>
              <a:spcAft>
                <a:spcPts val="0"/>
              </a:spcAft>
              <a:buClr>
                <a:schemeClr val="lt2"/>
              </a:buClr>
              <a:buSzPts val="3600"/>
              <a:buNone/>
              <a:defRPr sz="3600">
                <a:solidFill>
                  <a:schemeClr val="lt2"/>
                </a:solidFill>
              </a:defRPr>
            </a:lvl5pPr>
            <a:lvl6pPr lvl="5" rtl="0" algn="ctr">
              <a:spcBef>
                <a:spcPts val="0"/>
              </a:spcBef>
              <a:spcAft>
                <a:spcPts val="0"/>
              </a:spcAft>
              <a:buClr>
                <a:schemeClr val="lt2"/>
              </a:buClr>
              <a:buSzPts val="3600"/>
              <a:buNone/>
              <a:defRPr sz="3600">
                <a:solidFill>
                  <a:schemeClr val="lt2"/>
                </a:solidFill>
              </a:defRPr>
            </a:lvl6pPr>
            <a:lvl7pPr lvl="6" rtl="0" algn="ctr">
              <a:spcBef>
                <a:spcPts val="0"/>
              </a:spcBef>
              <a:spcAft>
                <a:spcPts val="0"/>
              </a:spcAft>
              <a:buClr>
                <a:schemeClr val="lt2"/>
              </a:buClr>
              <a:buSzPts val="3600"/>
              <a:buNone/>
              <a:defRPr sz="3600">
                <a:solidFill>
                  <a:schemeClr val="lt2"/>
                </a:solidFill>
              </a:defRPr>
            </a:lvl7pPr>
            <a:lvl8pPr lvl="7" rtl="0" algn="ctr">
              <a:spcBef>
                <a:spcPts val="0"/>
              </a:spcBef>
              <a:spcAft>
                <a:spcPts val="0"/>
              </a:spcAft>
              <a:buClr>
                <a:schemeClr val="lt2"/>
              </a:buClr>
              <a:buSzPts val="3600"/>
              <a:buNone/>
              <a:defRPr sz="3600">
                <a:solidFill>
                  <a:schemeClr val="lt2"/>
                </a:solidFill>
              </a:defRPr>
            </a:lvl8pPr>
            <a:lvl9pPr lvl="8" rtl="0" algn="ctr">
              <a:spcBef>
                <a:spcPts val="0"/>
              </a:spcBef>
              <a:spcAft>
                <a:spcPts val="0"/>
              </a:spcAft>
              <a:buClr>
                <a:schemeClr val="lt2"/>
              </a:buClr>
              <a:buSzPts val="3600"/>
              <a:buNone/>
              <a:defRPr sz="3600">
                <a:solidFill>
                  <a:schemeClr val="lt2"/>
                </a:solidFill>
              </a:defRPr>
            </a:lvl9pPr>
          </a:lstStyle>
          <a:p>
            <a:r>
              <a:t>xx%</a:t>
            </a: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p:cSld name="TITLE_1">
    <p:bg>
      <p:bgPr>
        <a:blipFill>
          <a:blip r:embed="rId2">
            <a:alphaModFix/>
          </a:blip>
          <a:stretch>
            <a:fillRect/>
          </a:stretch>
        </a:blipFill>
      </p:bgPr>
    </p:bg>
    <p:spTree>
      <p:nvGrpSpPr>
        <p:cNvPr id="99" name="Shape 99"/>
        <p:cNvGrpSpPr/>
        <p:nvPr/>
      </p:nvGrpSpPr>
      <p:grpSpPr>
        <a:xfrm>
          <a:off x="0" y="0"/>
          <a:ext cx="0" cy="0"/>
          <a:chOff x="0" y="0"/>
          <a:chExt cx="0" cy="0"/>
        </a:xfrm>
      </p:grpSpPr>
      <p:sp>
        <p:nvSpPr>
          <p:cNvPr id="100" name="Google Shape;100;p27"/>
          <p:cNvSpPr txBox="1"/>
          <p:nvPr>
            <p:ph type="ctrTitle"/>
          </p:nvPr>
        </p:nvSpPr>
        <p:spPr>
          <a:xfrm>
            <a:off x="4285500" y="2832875"/>
            <a:ext cx="3657300" cy="644700"/>
          </a:xfrm>
          <a:prstGeom prst="rect">
            <a:avLst/>
          </a:prstGeom>
          <a:effectLst>
            <a:outerShdw blurRad="57150" rotWithShape="0" algn="bl" dir="5400000" dist="19050">
              <a:srgbClr val="76A5AF">
                <a:alpha val="88000"/>
              </a:srgbClr>
            </a:outerShdw>
          </a:effectLst>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b="1" sz="6000">
                <a:solidFill>
                  <a:schemeClr val="lt1"/>
                </a:solidFill>
              </a:defRPr>
            </a:lvl1pPr>
            <a:lvl2pPr lvl="1" rtl="0" algn="ctr">
              <a:spcBef>
                <a:spcPts val="0"/>
              </a:spcBef>
              <a:spcAft>
                <a:spcPts val="0"/>
              </a:spcAft>
              <a:buClr>
                <a:schemeClr val="lt1"/>
              </a:buClr>
              <a:buSzPts val="3600"/>
              <a:buNone/>
              <a:defRPr b="1" sz="3600">
                <a:solidFill>
                  <a:schemeClr val="lt1"/>
                </a:solidFill>
              </a:defRPr>
            </a:lvl2pPr>
            <a:lvl3pPr lvl="2" rtl="0" algn="ctr">
              <a:spcBef>
                <a:spcPts val="0"/>
              </a:spcBef>
              <a:spcAft>
                <a:spcPts val="0"/>
              </a:spcAft>
              <a:buClr>
                <a:schemeClr val="lt1"/>
              </a:buClr>
              <a:buSzPts val="3600"/>
              <a:buNone/>
              <a:defRPr b="1" sz="3600">
                <a:solidFill>
                  <a:schemeClr val="lt1"/>
                </a:solidFill>
              </a:defRPr>
            </a:lvl3pPr>
            <a:lvl4pPr lvl="3" rtl="0" algn="ctr">
              <a:spcBef>
                <a:spcPts val="0"/>
              </a:spcBef>
              <a:spcAft>
                <a:spcPts val="0"/>
              </a:spcAft>
              <a:buClr>
                <a:schemeClr val="lt1"/>
              </a:buClr>
              <a:buSzPts val="3600"/>
              <a:buNone/>
              <a:defRPr b="1" sz="3600">
                <a:solidFill>
                  <a:schemeClr val="lt1"/>
                </a:solidFill>
              </a:defRPr>
            </a:lvl4pPr>
            <a:lvl5pPr lvl="4" rtl="0" algn="ctr">
              <a:spcBef>
                <a:spcPts val="0"/>
              </a:spcBef>
              <a:spcAft>
                <a:spcPts val="0"/>
              </a:spcAft>
              <a:buClr>
                <a:schemeClr val="lt1"/>
              </a:buClr>
              <a:buSzPts val="3600"/>
              <a:buNone/>
              <a:defRPr b="1" sz="3600">
                <a:solidFill>
                  <a:schemeClr val="lt1"/>
                </a:solidFill>
              </a:defRPr>
            </a:lvl5pPr>
            <a:lvl6pPr lvl="5" rtl="0" algn="ctr">
              <a:spcBef>
                <a:spcPts val="0"/>
              </a:spcBef>
              <a:spcAft>
                <a:spcPts val="0"/>
              </a:spcAft>
              <a:buClr>
                <a:schemeClr val="lt1"/>
              </a:buClr>
              <a:buSzPts val="3600"/>
              <a:buNone/>
              <a:defRPr b="1" sz="3600">
                <a:solidFill>
                  <a:schemeClr val="lt1"/>
                </a:solidFill>
              </a:defRPr>
            </a:lvl6pPr>
            <a:lvl7pPr lvl="6" rtl="0" algn="ctr">
              <a:spcBef>
                <a:spcPts val="0"/>
              </a:spcBef>
              <a:spcAft>
                <a:spcPts val="0"/>
              </a:spcAft>
              <a:buClr>
                <a:schemeClr val="lt1"/>
              </a:buClr>
              <a:buSzPts val="3600"/>
              <a:buNone/>
              <a:defRPr b="1" sz="3600">
                <a:solidFill>
                  <a:schemeClr val="lt1"/>
                </a:solidFill>
              </a:defRPr>
            </a:lvl7pPr>
            <a:lvl8pPr lvl="7" rtl="0" algn="ctr">
              <a:spcBef>
                <a:spcPts val="0"/>
              </a:spcBef>
              <a:spcAft>
                <a:spcPts val="0"/>
              </a:spcAft>
              <a:buClr>
                <a:schemeClr val="lt1"/>
              </a:buClr>
              <a:buSzPts val="3600"/>
              <a:buNone/>
              <a:defRPr b="1" sz="3600">
                <a:solidFill>
                  <a:schemeClr val="lt1"/>
                </a:solidFill>
              </a:defRPr>
            </a:lvl8pPr>
            <a:lvl9pPr lvl="8" rtl="0" algn="ctr">
              <a:spcBef>
                <a:spcPts val="0"/>
              </a:spcBef>
              <a:spcAft>
                <a:spcPts val="0"/>
              </a:spcAft>
              <a:buClr>
                <a:schemeClr val="lt1"/>
              </a:buClr>
              <a:buSzPts val="3600"/>
              <a:buNone/>
              <a:defRPr b="1" sz="3600">
                <a:solidFill>
                  <a:schemeClr val="lt1"/>
                </a:solidFill>
              </a:defRPr>
            </a:lvl9pPr>
          </a:lstStyle>
          <a:p/>
        </p:txBody>
      </p:sp>
      <p:sp>
        <p:nvSpPr>
          <p:cNvPr id="101" name="Google Shape;101;p27"/>
          <p:cNvSpPr txBox="1"/>
          <p:nvPr>
            <p:ph idx="1" type="subTitle"/>
          </p:nvPr>
        </p:nvSpPr>
        <p:spPr>
          <a:xfrm>
            <a:off x="4144050" y="3549850"/>
            <a:ext cx="3940200" cy="46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_1">
    <p:bg>
      <p:bgPr>
        <a:blipFill>
          <a:blip r:embed="rId2">
            <a:alphaModFix/>
          </a:blip>
          <a:stretch>
            <a:fillRect/>
          </a:stretch>
        </a:blipFill>
      </p:bgPr>
    </p:bg>
    <p:spTree>
      <p:nvGrpSpPr>
        <p:cNvPr id="102" name="Shape 102"/>
        <p:cNvGrpSpPr/>
        <p:nvPr/>
      </p:nvGrpSpPr>
      <p:grpSpPr>
        <a:xfrm>
          <a:off x="0" y="0"/>
          <a:ext cx="0" cy="0"/>
          <a:chOff x="0" y="0"/>
          <a:chExt cx="0" cy="0"/>
        </a:xfrm>
      </p:grpSpPr>
      <p:sp>
        <p:nvSpPr>
          <p:cNvPr id="103" name="Google Shape;103;p28"/>
          <p:cNvSpPr txBox="1"/>
          <p:nvPr>
            <p:ph type="ctrTitle"/>
          </p:nvPr>
        </p:nvSpPr>
        <p:spPr>
          <a:xfrm>
            <a:off x="1850525" y="1157925"/>
            <a:ext cx="5442900" cy="26031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3000"/>
              <a:buNone/>
              <a:defRPr b="1" sz="3000">
                <a:solidFill>
                  <a:schemeClr val="lt1"/>
                </a:solidFill>
              </a:defRPr>
            </a:lvl1pPr>
            <a:lvl2pPr lvl="1" rtl="0" algn="ctr">
              <a:spcBef>
                <a:spcPts val="0"/>
              </a:spcBef>
              <a:spcAft>
                <a:spcPts val="0"/>
              </a:spcAft>
              <a:buClr>
                <a:schemeClr val="lt1"/>
              </a:buClr>
              <a:buSzPts val="3000"/>
              <a:buNone/>
              <a:defRPr b="1" sz="3000">
                <a:solidFill>
                  <a:schemeClr val="lt1"/>
                </a:solidFill>
              </a:defRPr>
            </a:lvl2pPr>
            <a:lvl3pPr lvl="2" rtl="0" algn="ctr">
              <a:spcBef>
                <a:spcPts val="0"/>
              </a:spcBef>
              <a:spcAft>
                <a:spcPts val="0"/>
              </a:spcAft>
              <a:buClr>
                <a:schemeClr val="lt1"/>
              </a:buClr>
              <a:buSzPts val="3000"/>
              <a:buNone/>
              <a:defRPr b="1" sz="3000">
                <a:solidFill>
                  <a:schemeClr val="lt1"/>
                </a:solidFill>
              </a:defRPr>
            </a:lvl3pPr>
            <a:lvl4pPr lvl="3" rtl="0" algn="ctr">
              <a:spcBef>
                <a:spcPts val="0"/>
              </a:spcBef>
              <a:spcAft>
                <a:spcPts val="0"/>
              </a:spcAft>
              <a:buClr>
                <a:schemeClr val="lt1"/>
              </a:buClr>
              <a:buSzPts val="3000"/>
              <a:buNone/>
              <a:defRPr b="1" sz="3000">
                <a:solidFill>
                  <a:schemeClr val="lt1"/>
                </a:solidFill>
              </a:defRPr>
            </a:lvl4pPr>
            <a:lvl5pPr lvl="4" rtl="0" algn="ctr">
              <a:spcBef>
                <a:spcPts val="0"/>
              </a:spcBef>
              <a:spcAft>
                <a:spcPts val="0"/>
              </a:spcAft>
              <a:buClr>
                <a:schemeClr val="lt1"/>
              </a:buClr>
              <a:buSzPts val="3000"/>
              <a:buNone/>
              <a:defRPr b="1" sz="3000">
                <a:solidFill>
                  <a:schemeClr val="lt1"/>
                </a:solidFill>
              </a:defRPr>
            </a:lvl5pPr>
            <a:lvl6pPr lvl="5" rtl="0" algn="ctr">
              <a:spcBef>
                <a:spcPts val="0"/>
              </a:spcBef>
              <a:spcAft>
                <a:spcPts val="0"/>
              </a:spcAft>
              <a:buClr>
                <a:schemeClr val="lt1"/>
              </a:buClr>
              <a:buSzPts val="3000"/>
              <a:buNone/>
              <a:defRPr b="1" sz="3000">
                <a:solidFill>
                  <a:schemeClr val="lt1"/>
                </a:solidFill>
              </a:defRPr>
            </a:lvl6pPr>
            <a:lvl7pPr lvl="6" rtl="0" algn="ctr">
              <a:spcBef>
                <a:spcPts val="0"/>
              </a:spcBef>
              <a:spcAft>
                <a:spcPts val="0"/>
              </a:spcAft>
              <a:buClr>
                <a:schemeClr val="lt1"/>
              </a:buClr>
              <a:buSzPts val="3000"/>
              <a:buNone/>
              <a:defRPr b="1" sz="3000">
                <a:solidFill>
                  <a:schemeClr val="lt1"/>
                </a:solidFill>
              </a:defRPr>
            </a:lvl7pPr>
            <a:lvl8pPr lvl="7" rtl="0" algn="ctr">
              <a:spcBef>
                <a:spcPts val="0"/>
              </a:spcBef>
              <a:spcAft>
                <a:spcPts val="0"/>
              </a:spcAft>
              <a:buClr>
                <a:schemeClr val="lt1"/>
              </a:buClr>
              <a:buSzPts val="3000"/>
              <a:buNone/>
              <a:defRPr b="1" sz="3000">
                <a:solidFill>
                  <a:schemeClr val="lt1"/>
                </a:solidFill>
              </a:defRPr>
            </a:lvl8pPr>
            <a:lvl9pPr lvl="8" rtl="0" algn="ctr">
              <a:spcBef>
                <a:spcPts val="0"/>
              </a:spcBef>
              <a:spcAft>
                <a:spcPts val="0"/>
              </a:spcAft>
              <a:buClr>
                <a:schemeClr val="lt1"/>
              </a:buClr>
              <a:buSzPts val="3000"/>
              <a:buNone/>
              <a:defRPr b="1" sz="3000">
                <a:solidFill>
                  <a:schemeClr val="lt1"/>
                </a:solidFill>
              </a:defRPr>
            </a:lvl9pPr>
          </a:lstStyle>
          <a:p/>
        </p:txBody>
      </p:sp>
      <p:sp>
        <p:nvSpPr>
          <p:cNvPr id="104" name="Google Shape;104;p28"/>
          <p:cNvSpPr txBox="1"/>
          <p:nvPr>
            <p:ph idx="1" type="subTitle"/>
          </p:nvPr>
        </p:nvSpPr>
        <p:spPr>
          <a:xfrm>
            <a:off x="2481900" y="3945600"/>
            <a:ext cx="4180200" cy="46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1800"/>
              <a:buNone/>
              <a:defRPr sz="1800">
                <a:solidFill>
                  <a:schemeClr val="accent1"/>
                </a:solidFill>
              </a:defRPr>
            </a:lvl2pPr>
            <a:lvl3pPr lvl="2" rtl="0" algn="ctr">
              <a:lnSpc>
                <a:spcPct val="100000"/>
              </a:lnSpc>
              <a:spcBef>
                <a:spcPts val="0"/>
              </a:spcBef>
              <a:spcAft>
                <a:spcPts val="0"/>
              </a:spcAft>
              <a:buClr>
                <a:schemeClr val="accent1"/>
              </a:buClr>
              <a:buSzPts val="1800"/>
              <a:buNone/>
              <a:defRPr sz="1800">
                <a:solidFill>
                  <a:schemeClr val="accent1"/>
                </a:solidFill>
              </a:defRPr>
            </a:lvl3pPr>
            <a:lvl4pPr lvl="3" rtl="0" algn="ctr">
              <a:lnSpc>
                <a:spcPct val="100000"/>
              </a:lnSpc>
              <a:spcBef>
                <a:spcPts val="0"/>
              </a:spcBef>
              <a:spcAft>
                <a:spcPts val="0"/>
              </a:spcAft>
              <a:buClr>
                <a:schemeClr val="accent1"/>
              </a:buClr>
              <a:buSzPts val="1800"/>
              <a:buNone/>
              <a:defRPr sz="1800">
                <a:solidFill>
                  <a:schemeClr val="accent1"/>
                </a:solidFill>
              </a:defRPr>
            </a:lvl4pPr>
            <a:lvl5pPr lvl="4" rtl="0" algn="ctr">
              <a:lnSpc>
                <a:spcPct val="100000"/>
              </a:lnSpc>
              <a:spcBef>
                <a:spcPts val="0"/>
              </a:spcBef>
              <a:spcAft>
                <a:spcPts val="0"/>
              </a:spcAft>
              <a:buClr>
                <a:schemeClr val="accent1"/>
              </a:buClr>
              <a:buSzPts val="1800"/>
              <a:buNone/>
              <a:defRPr sz="1800">
                <a:solidFill>
                  <a:schemeClr val="accent1"/>
                </a:solidFill>
              </a:defRPr>
            </a:lvl5pPr>
            <a:lvl6pPr lvl="5" rtl="0" algn="ctr">
              <a:lnSpc>
                <a:spcPct val="100000"/>
              </a:lnSpc>
              <a:spcBef>
                <a:spcPts val="0"/>
              </a:spcBef>
              <a:spcAft>
                <a:spcPts val="0"/>
              </a:spcAft>
              <a:buClr>
                <a:schemeClr val="accent1"/>
              </a:buClr>
              <a:buSzPts val="1800"/>
              <a:buNone/>
              <a:defRPr sz="1800">
                <a:solidFill>
                  <a:schemeClr val="accent1"/>
                </a:solidFill>
              </a:defRPr>
            </a:lvl6pPr>
            <a:lvl7pPr lvl="6" rtl="0" algn="ctr">
              <a:lnSpc>
                <a:spcPct val="100000"/>
              </a:lnSpc>
              <a:spcBef>
                <a:spcPts val="0"/>
              </a:spcBef>
              <a:spcAft>
                <a:spcPts val="0"/>
              </a:spcAft>
              <a:buClr>
                <a:schemeClr val="accent1"/>
              </a:buClr>
              <a:buSzPts val="1800"/>
              <a:buNone/>
              <a:defRPr sz="1800">
                <a:solidFill>
                  <a:schemeClr val="accent1"/>
                </a:solidFill>
              </a:defRPr>
            </a:lvl7pPr>
            <a:lvl8pPr lvl="7" rtl="0" algn="ctr">
              <a:lnSpc>
                <a:spcPct val="100000"/>
              </a:lnSpc>
              <a:spcBef>
                <a:spcPts val="0"/>
              </a:spcBef>
              <a:spcAft>
                <a:spcPts val="0"/>
              </a:spcAft>
              <a:buClr>
                <a:schemeClr val="accent1"/>
              </a:buClr>
              <a:buSzPts val="1800"/>
              <a:buNone/>
              <a:defRPr sz="1800">
                <a:solidFill>
                  <a:schemeClr val="accent1"/>
                </a:solidFill>
              </a:defRPr>
            </a:lvl8pPr>
            <a:lvl9pPr lvl="8" rtl="0" algn="ctr">
              <a:lnSpc>
                <a:spcPct val="100000"/>
              </a:lnSpc>
              <a:spcBef>
                <a:spcPts val="0"/>
              </a:spcBef>
              <a:spcAft>
                <a:spcPts val="0"/>
              </a:spcAft>
              <a:buClr>
                <a:schemeClr val="accent1"/>
              </a:buClr>
              <a:buSzPts val="1800"/>
              <a:buNone/>
              <a:defRPr sz="1800">
                <a:solidFill>
                  <a:schemeClr val="accent1"/>
                </a:solidFill>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wo Columns">
  <p:cSld name="SECTION_TITLE_AND_DESCRIPTION_1">
    <p:bg>
      <p:bgPr>
        <a:blipFill>
          <a:blip r:embed="rId2">
            <a:alphaModFix/>
          </a:blip>
          <a:stretch>
            <a:fillRect/>
          </a:stretch>
        </a:blipFill>
      </p:bgPr>
    </p:bg>
    <p:spTree>
      <p:nvGrpSpPr>
        <p:cNvPr id="105" name="Shape 105"/>
        <p:cNvGrpSpPr/>
        <p:nvPr/>
      </p:nvGrpSpPr>
      <p:grpSpPr>
        <a:xfrm>
          <a:off x="0" y="0"/>
          <a:ext cx="0" cy="0"/>
          <a:chOff x="0" y="0"/>
          <a:chExt cx="0" cy="0"/>
        </a:xfrm>
      </p:grpSpPr>
      <p:sp>
        <p:nvSpPr>
          <p:cNvPr id="106" name="Google Shape;106;p29"/>
          <p:cNvSpPr txBox="1"/>
          <p:nvPr>
            <p:ph type="title"/>
          </p:nvPr>
        </p:nvSpPr>
        <p:spPr>
          <a:xfrm>
            <a:off x="1937338" y="2463175"/>
            <a:ext cx="23901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07" name="Google Shape;107;p29"/>
          <p:cNvSpPr txBox="1"/>
          <p:nvPr>
            <p:ph idx="1" type="subTitle"/>
          </p:nvPr>
        </p:nvSpPr>
        <p:spPr>
          <a:xfrm>
            <a:off x="1937338" y="3148075"/>
            <a:ext cx="23901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08" name="Google Shape;108;p29"/>
          <p:cNvSpPr txBox="1"/>
          <p:nvPr>
            <p:ph idx="2" type="title"/>
          </p:nvPr>
        </p:nvSpPr>
        <p:spPr>
          <a:xfrm>
            <a:off x="4816563" y="2463175"/>
            <a:ext cx="23901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09" name="Google Shape;109;p29"/>
          <p:cNvSpPr txBox="1"/>
          <p:nvPr>
            <p:ph idx="3" type="subTitle"/>
          </p:nvPr>
        </p:nvSpPr>
        <p:spPr>
          <a:xfrm>
            <a:off x="4816563" y="3148075"/>
            <a:ext cx="23901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10" name="Google Shape;110;p29"/>
          <p:cNvSpPr txBox="1"/>
          <p:nvPr>
            <p:ph idx="4"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hree Columns ">
  <p:cSld name="SECTION_TITLE_AND_DESCRIPTION_1_1">
    <p:bg>
      <p:bgPr>
        <a:blipFill>
          <a:blip r:embed="rId2">
            <a:alphaModFix/>
          </a:blip>
          <a:stretch>
            <a:fillRect/>
          </a:stretch>
        </a:blipFill>
      </p:bgPr>
    </p:bg>
    <p:spTree>
      <p:nvGrpSpPr>
        <p:cNvPr id="111" name="Shape 111"/>
        <p:cNvGrpSpPr/>
        <p:nvPr/>
      </p:nvGrpSpPr>
      <p:grpSpPr>
        <a:xfrm>
          <a:off x="0" y="0"/>
          <a:ext cx="0" cy="0"/>
          <a:chOff x="0" y="0"/>
          <a:chExt cx="0" cy="0"/>
        </a:xfrm>
      </p:grpSpPr>
      <p:sp>
        <p:nvSpPr>
          <p:cNvPr id="112" name="Google Shape;112;p30"/>
          <p:cNvSpPr txBox="1"/>
          <p:nvPr>
            <p:ph type="title"/>
          </p:nvPr>
        </p:nvSpPr>
        <p:spPr>
          <a:xfrm>
            <a:off x="3538497" y="27679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13" name="Google Shape;113;p30"/>
          <p:cNvSpPr txBox="1"/>
          <p:nvPr>
            <p:ph idx="1" type="subTitle"/>
          </p:nvPr>
        </p:nvSpPr>
        <p:spPr>
          <a:xfrm>
            <a:off x="3538497" y="34528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14" name="Google Shape;114;p30"/>
          <p:cNvSpPr txBox="1"/>
          <p:nvPr>
            <p:ph idx="2" type="title"/>
          </p:nvPr>
        </p:nvSpPr>
        <p:spPr>
          <a:xfrm>
            <a:off x="6028553" y="27679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15" name="Google Shape;115;p30"/>
          <p:cNvSpPr txBox="1"/>
          <p:nvPr>
            <p:ph idx="3" type="subTitle"/>
          </p:nvPr>
        </p:nvSpPr>
        <p:spPr>
          <a:xfrm>
            <a:off x="6028553" y="34528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16" name="Google Shape;116;p30"/>
          <p:cNvSpPr txBox="1"/>
          <p:nvPr>
            <p:ph idx="4"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17" name="Google Shape;117;p30"/>
          <p:cNvSpPr txBox="1"/>
          <p:nvPr>
            <p:ph idx="5" type="title"/>
          </p:nvPr>
        </p:nvSpPr>
        <p:spPr>
          <a:xfrm>
            <a:off x="1048447" y="27679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18" name="Google Shape;118;p30"/>
          <p:cNvSpPr txBox="1"/>
          <p:nvPr>
            <p:ph idx="6" type="subTitle"/>
          </p:nvPr>
        </p:nvSpPr>
        <p:spPr>
          <a:xfrm>
            <a:off x="1048447" y="34528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p:cSld name="TITLE_1_1_1">
    <p:bg>
      <p:bgPr>
        <a:blipFill>
          <a:blip r:embed="rId2">
            <a:alphaModFix/>
          </a:blip>
          <a:stretch>
            <a:fillRect/>
          </a:stretch>
        </a:blipFill>
      </p:bgPr>
    </p:bg>
    <p:spTree>
      <p:nvGrpSpPr>
        <p:cNvPr id="119" name="Shape 119"/>
        <p:cNvGrpSpPr/>
        <p:nvPr/>
      </p:nvGrpSpPr>
      <p:grpSpPr>
        <a:xfrm>
          <a:off x="0" y="0"/>
          <a:ext cx="0" cy="0"/>
          <a:chOff x="0" y="0"/>
          <a:chExt cx="0" cy="0"/>
        </a:xfrm>
      </p:grpSpPr>
      <p:sp>
        <p:nvSpPr>
          <p:cNvPr id="120" name="Google Shape;120;p31"/>
          <p:cNvSpPr txBox="1"/>
          <p:nvPr>
            <p:ph type="ctrTitle"/>
          </p:nvPr>
        </p:nvSpPr>
        <p:spPr>
          <a:xfrm>
            <a:off x="1273500" y="1369000"/>
            <a:ext cx="6597000" cy="21099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4500"/>
              <a:buNone/>
              <a:defRPr b="1" sz="4500">
                <a:solidFill>
                  <a:schemeClr val="lt1"/>
                </a:solidFill>
              </a:defRPr>
            </a:lvl1pPr>
            <a:lvl2pPr lvl="1" rtl="0" algn="ctr">
              <a:spcBef>
                <a:spcPts val="0"/>
              </a:spcBef>
              <a:spcAft>
                <a:spcPts val="0"/>
              </a:spcAft>
              <a:buClr>
                <a:schemeClr val="lt1"/>
              </a:buClr>
              <a:buSzPts val="3600"/>
              <a:buNone/>
              <a:defRPr b="1" sz="3600">
                <a:solidFill>
                  <a:schemeClr val="lt1"/>
                </a:solidFill>
              </a:defRPr>
            </a:lvl2pPr>
            <a:lvl3pPr lvl="2" rtl="0" algn="ctr">
              <a:spcBef>
                <a:spcPts val="0"/>
              </a:spcBef>
              <a:spcAft>
                <a:spcPts val="0"/>
              </a:spcAft>
              <a:buClr>
                <a:schemeClr val="lt1"/>
              </a:buClr>
              <a:buSzPts val="3600"/>
              <a:buNone/>
              <a:defRPr b="1" sz="3600">
                <a:solidFill>
                  <a:schemeClr val="lt1"/>
                </a:solidFill>
              </a:defRPr>
            </a:lvl3pPr>
            <a:lvl4pPr lvl="3" rtl="0" algn="ctr">
              <a:spcBef>
                <a:spcPts val="0"/>
              </a:spcBef>
              <a:spcAft>
                <a:spcPts val="0"/>
              </a:spcAft>
              <a:buClr>
                <a:schemeClr val="lt1"/>
              </a:buClr>
              <a:buSzPts val="3600"/>
              <a:buNone/>
              <a:defRPr b="1" sz="3600">
                <a:solidFill>
                  <a:schemeClr val="lt1"/>
                </a:solidFill>
              </a:defRPr>
            </a:lvl4pPr>
            <a:lvl5pPr lvl="4" rtl="0" algn="ctr">
              <a:spcBef>
                <a:spcPts val="0"/>
              </a:spcBef>
              <a:spcAft>
                <a:spcPts val="0"/>
              </a:spcAft>
              <a:buClr>
                <a:schemeClr val="lt1"/>
              </a:buClr>
              <a:buSzPts val="3600"/>
              <a:buNone/>
              <a:defRPr b="1" sz="3600">
                <a:solidFill>
                  <a:schemeClr val="lt1"/>
                </a:solidFill>
              </a:defRPr>
            </a:lvl5pPr>
            <a:lvl6pPr lvl="5" rtl="0" algn="ctr">
              <a:spcBef>
                <a:spcPts val="0"/>
              </a:spcBef>
              <a:spcAft>
                <a:spcPts val="0"/>
              </a:spcAft>
              <a:buClr>
                <a:schemeClr val="lt1"/>
              </a:buClr>
              <a:buSzPts val="3600"/>
              <a:buNone/>
              <a:defRPr b="1" sz="3600">
                <a:solidFill>
                  <a:schemeClr val="lt1"/>
                </a:solidFill>
              </a:defRPr>
            </a:lvl6pPr>
            <a:lvl7pPr lvl="6" rtl="0" algn="ctr">
              <a:spcBef>
                <a:spcPts val="0"/>
              </a:spcBef>
              <a:spcAft>
                <a:spcPts val="0"/>
              </a:spcAft>
              <a:buClr>
                <a:schemeClr val="lt1"/>
              </a:buClr>
              <a:buSzPts val="3600"/>
              <a:buNone/>
              <a:defRPr b="1" sz="3600">
                <a:solidFill>
                  <a:schemeClr val="lt1"/>
                </a:solidFill>
              </a:defRPr>
            </a:lvl7pPr>
            <a:lvl8pPr lvl="7" rtl="0" algn="ctr">
              <a:spcBef>
                <a:spcPts val="0"/>
              </a:spcBef>
              <a:spcAft>
                <a:spcPts val="0"/>
              </a:spcAft>
              <a:buClr>
                <a:schemeClr val="lt1"/>
              </a:buClr>
              <a:buSzPts val="3600"/>
              <a:buNone/>
              <a:defRPr b="1" sz="3600">
                <a:solidFill>
                  <a:schemeClr val="lt1"/>
                </a:solidFill>
              </a:defRPr>
            </a:lvl8pPr>
            <a:lvl9pPr lvl="8" rtl="0" algn="ctr">
              <a:spcBef>
                <a:spcPts val="0"/>
              </a:spcBef>
              <a:spcAft>
                <a:spcPts val="0"/>
              </a:spcAft>
              <a:buClr>
                <a:schemeClr val="lt1"/>
              </a:buClr>
              <a:buSzPts val="3600"/>
              <a:buNone/>
              <a:defRPr b="1" sz="3600">
                <a:solidFill>
                  <a:schemeClr val="lt1"/>
                </a:solidFill>
              </a:defRPr>
            </a:lvl9pPr>
          </a:lstStyle>
          <a:p/>
        </p:txBody>
      </p:sp>
      <p:sp>
        <p:nvSpPr>
          <p:cNvPr id="121" name="Google Shape;121;p31"/>
          <p:cNvSpPr txBox="1"/>
          <p:nvPr>
            <p:ph idx="1" type="subTitle"/>
          </p:nvPr>
        </p:nvSpPr>
        <p:spPr>
          <a:xfrm>
            <a:off x="2481900" y="2519525"/>
            <a:ext cx="4180200" cy="46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1800"/>
              <a:buNone/>
              <a:defRPr sz="1800">
                <a:solidFill>
                  <a:schemeClr val="accent1"/>
                </a:solidFill>
              </a:defRPr>
            </a:lvl2pPr>
            <a:lvl3pPr lvl="2" rtl="0" algn="ctr">
              <a:lnSpc>
                <a:spcPct val="100000"/>
              </a:lnSpc>
              <a:spcBef>
                <a:spcPts val="0"/>
              </a:spcBef>
              <a:spcAft>
                <a:spcPts val="0"/>
              </a:spcAft>
              <a:buClr>
                <a:schemeClr val="accent1"/>
              </a:buClr>
              <a:buSzPts val="1800"/>
              <a:buNone/>
              <a:defRPr sz="1800">
                <a:solidFill>
                  <a:schemeClr val="accent1"/>
                </a:solidFill>
              </a:defRPr>
            </a:lvl3pPr>
            <a:lvl4pPr lvl="3" rtl="0" algn="ctr">
              <a:lnSpc>
                <a:spcPct val="100000"/>
              </a:lnSpc>
              <a:spcBef>
                <a:spcPts val="0"/>
              </a:spcBef>
              <a:spcAft>
                <a:spcPts val="0"/>
              </a:spcAft>
              <a:buClr>
                <a:schemeClr val="accent1"/>
              </a:buClr>
              <a:buSzPts val="1800"/>
              <a:buNone/>
              <a:defRPr sz="1800">
                <a:solidFill>
                  <a:schemeClr val="accent1"/>
                </a:solidFill>
              </a:defRPr>
            </a:lvl4pPr>
            <a:lvl5pPr lvl="4" rtl="0" algn="ctr">
              <a:lnSpc>
                <a:spcPct val="100000"/>
              </a:lnSpc>
              <a:spcBef>
                <a:spcPts val="0"/>
              </a:spcBef>
              <a:spcAft>
                <a:spcPts val="0"/>
              </a:spcAft>
              <a:buClr>
                <a:schemeClr val="accent1"/>
              </a:buClr>
              <a:buSzPts val="1800"/>
              <a:buNone/>
              <a:defRPr sz="1800">
                <a:solidFill>
                  <a:schemeClr val="accent1"/>
                </a:solidFill>
              </a:defRPr>
            </a:lvl5pPr>
            <a:lvl6pPr lvl="5" rtl="0" algn="ctr">
              <a:lnSpc>
                <a:spcPct val="100000"/>
              </a:lnSpc>
              <a:spcBef>
                <a:spcPts val="0"/>
              </a:spcBef>
              <a:spcAft>
                <a:spcPts val="0"/>
              </a:spcAft>
              <a:buClr>
                <a:schemeClr val="accent1"/>
              </a:buClr>
              <a:buSzPts val="1800"/>
              <a:buNone/>
              <a:defRPr sz="1800">
                <a:solidFill>
                  <a:schemeClr val="accent1"/>
                </a:solidFill>
              </a:defRPr>
            </a:lvl6pPr>
            <a:lvl7pPr lvl="6" rtl="0" algn="ctr">
              <a:lnSpc>
                <a:spcPct val="100000"/>
              </a:lnSpc>
              <a:spcBef>
                <a:spcPts val="0"/>
              </a:spcBef>
              <a:spcAft>
                <a:spcPts val="0"/>
              </a:spcAft>
              <a:buClr>
                <a:schemeClr val="accent1"/>
              </a:buClr>
              <a:buSzPts val="1800"/>
              <a:buNone/>
              <a:defRPr sz="1800">
                <a:solidFill>
                  <a:schemeClr val="accent1"/>
                </a:solidFill>
              </a:defRPr>
            </a:lvl7pPr>
            <a:lvl8pPr lvl="7" rtl="0" algn="ctr">
              <a:lnSpc>
                <a:spcPct val="100000"/>
              </a:lnSpc>
              <a:spcBef>
                <a:spcPts val="0"/>
              </a:spcBef>
              <a:spcAft>
                <a:spcPts val="0"/>
              </a:spcAft>
              <a:buClr>
                <a:schemeClr val="accent1"/>
              </a:buClr>
              <a:buSzPts val="1800"/>
              <a:buNone/>
              <a:defRPr sz="1800">
                <a:solidFill>
                  <a:schemeClr val="accent1"/>
                </a:solidFill>
              </a:defRPr>
            </a:lvl8pPr>
            <a:lvl9pPr lvl="8" rtl="0" algn="ctr">
              <a:lnSpc>
                <a:spcPct val="100000"/>
              </a:lnSpc>
              <a:spcBef>
                <a:spcPts val="0"/>
              </a:spcBef>
              <a:spcAft>
                <a:spcPts val="0"/>
              </a:spcAft>
              <a:buClr>
                <a:schemeClr val="accent1"/>
              </a:buClr>
              <a:buSzPts val="1800"/>
              <a:buNone/>
              <a:defRPr sz="1800">
                <a:solidFill>
                  <a:schemeClr val="accent1"/>
                </a:solidFil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p:cSld name="CAPTION_ONLY_1">
    <p:bg>
      <p:bgPr>
        <a:blipFill>
          <a:blip r:embed="rId2">
            <a:alphaModFix/>
          </a:blip>
          <a:stretch>
            <a:fillRect/>
          </a:stretch>
        </a:blipFill>
      </p:bgPr>
    </p:bg>
    <p:spTree>
      <p:nvGrpSpPr>
        <p:cNvPr id="122" name="Shape 122"/>
        <p:cNvGrpSpPr/>
        <p:nvPr/>
      </p:nvGrpSpPr>
      <p:grpSpPr>
        <a:xfrm>
          <a:off x="0" y="0"/>
          <a:ext cx="0" cy="0"/>
          <a:chOff x="0" y="0"/>
          <a:chExt cx="0" cy="0"/>
        </a:xfrm>
      </p:grpSpPr>
      <p:sp>
        <p:nvSpPr>
          <p:cNvPr id="123" name="Google Shape;123;p32"/>
          <p:cNvSpPr txBox="1"/>
          <p:nvPr>
            <p:ph type="title"/>
          </p:nvPr>
        </p:nvSpPr>
        <p:spPr>
          <a:xfrm>
            <a:off x="938500" y="445025"/>
            <a:ext cx="47022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1">
  <p:cSld name="CAPTION_ONLY_1_1">
    <p:bg>
      <p:bgPr>
        <a:blipFill>
          <a:blip r:embed="rId2">
            <a:alphaModFix/>
          </a:blip>
          <a:stretch>
            <a:fillRect/>
          </a:stretch>
        </a:blipFill>
      </p:bgPr>
    </p:bg>
    <p:spTree>
      <p:nvGrpSpPr>
        <p:cNvPr id="124" name="Shape 124"/>
        <p:cNvGrpSpPr/>
        <p:nvPr/>
      </p:nvGrpSpPr>
      <p:grpSpPr>
        <a:xfrm>
          <a:off x="0" y="0"/>
          <a:ext cx="0" cy="0"/>
          <a:chOff x="0" y="0"/>
          <a:chExt cx="0" cy="0"/>
        </a:xfrm>
      </p:grpSpPr>
      <p:sp>
        <p:nvSpPr>
          <p:cNvPr id="125" name="Google Shape;125;p33"/>
          <p:cNvSpPr txBox="1"/>
          <p:nvPr>
            <p:ph type="title"/>
          </p:nvPr>
        </p:nvSpPr>
        <p:spPr>
          <a:xfrm>
            <a:off x="938500" y="445025"/>
            <a:ext cx="47022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2">
  <p:cSld name="CAPTION_ONLY_1_1_1">
    <p:bg>
      <p:bgPr>
        <a:blipFill>
          <a:blip r:embed="rId2">
            <a:alphaModFix/>
          </a:blip>
          <a:stretch>
            <a:fillRect/>
          </a:stretch>
        </a:blipFill>
      </p:bgPr>
    </p:bg>
    <p:spTree>
      <p:nvGrpSpPr>
        <p:cNvPr id="126" name="Shape 126"/>
        <p:cNvGrpSpPr/>
        <p:nvPr/>
      </p:nvGrpSpPr>
      <p:grpSpPr>
        <a:xfrm>
          <a:off x="0" y="0"/>
          <a:ext cx="0" cy="0"/>
          <a:chOff x="0" y="0"/>
          <a:chExt cx="0" cy="0"/>
        </a:xfrm>
      </p:grpSpPr>
      <p:sp>
        <p:nvSpPr>
          <p:cNvPr id="127" name="Google Shape;127;p34"/>
          <p:cNvSpPr txBox="1"/>
          <p:nvPr>
            <p:ph type="title"/>
          </p:nvPr>
        </p:nvSpPr>
        <p:spPr>
          <a:xfrm>
            <a:off x="938500" y="445025"/>
            <a:ext cx="47022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3">
  <p:cSld name="CAPTION_ONLY_1_1_1_2">
    <p:bg>
      <p:bgPr>
        <a:blipFill>
          <a:blip r:embed="rId2">
            <a:alphaModFix/>
          </a:blip>
          <a:stretch>
            <a:fillRect/>
          </a:stretch>
        </a:blipFill>
      </p:bgPr>
    </p:bg>
    <p:spTree>
      <p:nvGrpSpPr>
        <p:cNvPr id="128" name="Shape 128"/>
        <p:cNvGrpSpPr/>
        <p:nvPr/>
      </p:nvGrpSpPr>
      <p:grpSpPr>
        <a:xfrm>
          <a:off x="0" y="0"/>
          <a:ext cx="0" cy="0"/>
          <a:chOff x="0" y="0"/>
          <a:chExt cx="0" cy="0"/>
        </a:xfrm>
      </p:grpSpPr>
      <p:sp>
        <p:nvSpPr>
          <p:cNvPr id="129" name="Google Shape;129;p35"/>
          <p:cNvSpPr txBox="1"/>
          <p:nvPr>
            <p:ph type="title"/>
          </p:nvPr>
        </p:nvSpPr>
        <p:spPr>
          <a:xfrm>
            <a:off x="938500" y="445025"/>
            <a:ext cx="47022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wo Lists">
  <p:cSld name="SECTION_TITLE_AND_DESCRIPTION_1_3">
    <p:bg>
      <p:bgPr>
        <a:blipFill>
          <a:blip r:embed="rId2">
            <a:alphaModFix/>
          </a:blip>
          <a:stretch>
            <a:fillRect/>
          </a:stretch>
        </a:blipFill>
      </p:bgPr>
    </p:bg>
    <p:spTree>
      <p:nvGrpSpPr>
        <p:cNvPr id="130" name="Shape 130"/>
        <p:cNvGrpSpPr/>
        <p:nvPr/>
      </p:nvGrpSpPr>
      <p:grpSpPr>
        <a:xfrm>
          <a:off x="0" y="0"/>
          <a:ext cx="0" cy="0"/>
          <a:chOff x="0" y="0"/>
          <a:chExt cx="0" cy="0"/>
        </a:xfrm>
      </p:grpSpPr>
      <p:sp>
        <p:nvSpPr>
          <p:cNvPr id="131" name="Google Shape;131;p36"/>
          <p:cNvSpPr txBox="1"/>
          <p:nvPr>
            <p:ph type="title"/>
          </p:nvPr>
        </p:nvSpPr>
        <p:spPr>
          <a:xfrm>
            <a:off x="938500" y="445025"/>
            <a:ext cx="49647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32" name="Google Shape;132;p36"/>
          <p:cNvSpPr txBox="1"/>
          <p:nvPr>
            <p:ph idx="1" type="body"/>
          </p:nvPr>
        </p:nvSpPr>
        <p:spPr>
          <a:xfrm>
            <a:off x="1067241" y="2651775"/>
            <a:ext cx="3258900" cy="17955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0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133" name="Google Shape;133;p36"/>
          <p:cNvSpPr txBox="1"/>
          <p:nvPr>
            <p:ph idx="2" type="body"/>
          </p:nvPr>
        </p:nvSpPr>
        <p:spPr>
          <a:xfrm>
            <a:off x="4673852" y="2651775"/>
            <a:ext cx="3258900" cy="17955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0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134" name="Google Shape;134;p36"/>
          <p:cNvSpPr txBox="1"/>
          <p:nvPr>
            <p:ph idx="3" type="title"/>
          </p:nvPr>
        </p:nvSpPr>
        <p:spPr>
          <a:xfrm>
            <a:off x="1213499" y="1955125"/>
            <a:ext cx="3258900" cy="5484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135" name="Google Shape;135;p36"/>
          <p:cNvSpPr txBox="1"/>
          <p:nvPr>
            <p:ph idx="4" type="title"/>
          </p:nvPr>
        </p:nvSpPr>
        <p:spPr>
          <a:xfrm>
            <a:off x="4820099" y="1955125"/>
            <a:ext cx="3258900" cy="5484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Four Columns">
  <p:cSld name="TITLE_1_1_2">
    <p:bg>
      <p:bgPr>
        <a:blipFill>
          <a:blip r:embed="rId2">
            <a:alphaModFix/>
          </a:blip>
          <a:stretch>
            <a:fillRect/>
          </a:stretch>
        </a:blipFill>
      </p:bgPr>
    </p:bg>
    <p:spTree>
      <p:nvGrpSpPr>
        <p:cNvPr id="136" name="Shape 136"/>
        <p:cNvGrpSpPr/>
        <p:nvPr/>
      </p:nvGrpSpPr>
      <p:grpSpPr>
        <a:xfrm>
          <a:off x="0" y="0"/>
          <a:ext cx="0" cy="0"/>
          <a:chOff x="0" y="0"/>
          <a:chExt cx="0" cy="0"/>
        </a:xfrm>
      </p:grpSpPr>
      <p:sp>
        <p:nvSpPr>
          <p:cNvPr id="137" name="Google Shape;137;p37"/>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38" name="Google Shape;138;p37"/>
          <p:cNvSpPr txBox="1"/>
          <p:nvPr>
            <p:ph idx="2" type="title"/>
          </p:nvPr>
        </p:nvSpPr>
        <p:spPr>
          <a:xfrm>
            <a:off x="898386" y="3052625"/>
            <a:ext cx="16716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39" name="Google Shape;139;p37"/>
          <p:cNvSpPr txBox="1"/>
          <p:nvPr>
            <p:ph idx="1" type="subTitle"/>
          </p:nvPr>
        </p:nvSpPr>
        <p:spPr>
          <a:xfrm>
            <a:off x="898389" y="3558837"/>
            <a:ext cx="1671600" cy="115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40" name="Google Shape;140;p37"/>
          <p:cNvSpPr txBox="1"/>
          <p:nvPr>
            <p:ph idx="3" type="title"/>
          </p:nvPr>
        </p:nvSpPr>
        <p:spPr>
          <a:xfrm>
            <a:off x="2790261" y="3052625"/>
            <a:ext cx="16716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41" name="Google Shape;141;p37"/>
          <p:cNvSpPr txBox="1"/>
          <p:nvPr>
            <p:ph idx="4" type="subTitle"/>
          </p:nvPr>
        </p:nvSpPr>
        <p:spPr>
          <a:xfrm>
            <a:off x="2790264" y="3558837"/>
            <a:ext cx="1671600" cy="115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42" name="Google Shape;142;p37"/>
          <p:cNvSpPr txBox="1"/>
          <p:nvPr>
            <p:ph idx="5" type="title"/>
          </p:nvPr>
        </p:nvSpPr>
        <p:spPr>
          <a:xfrm>
            <a:off x="4682136" y="3052625"/>
            <a:ext cx="16716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43" name="Google Shape;143;p37"/>
          <p:cNvSpPr txBox="1"/>
          <p:nvPr>
            <p:ph idx="6" type="subTitle"/>
          </p:nvPr>
        </p:nvSpPr>
        <p:spPr>
          <a:xfrm>
            <a:off x="4682139" y="3558837"/>
            <a:ext cx="1671600" cy="115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44" name="Google Shape;144;p37"/>
          <p:cNvSpPr txBox="1"/>
          <p:nvPr>
            <p:ph idx="7" type="title"/>
          </p:nvPr>
        </p:nvSpPr>
        <p:spPr>
          <a:xfrm>
            <a:off x="6574011" y="3052625"/>
            <a:ext cx="16716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45" name="Google Shape;145;p37"/>
          <p:cNvSpPr txBox="1"/>
          <p:nvPr>
            <p:ph idx="8" type="subTitle"/>
          </p:nvPr>
        </p:nvSpPr>
        <p:spPr>
          <a:xfrm>
            <a:off x="6574014" y="3558837"/>
            <a:ext cx="1671600" cy="115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Numbers">
  <p:cSld name="CAPTION_ONLY_1_1_1_1">
    <p:bg>
      <p:bgPr>
        <a:blipFill>
          <a:blip r:embed="rId2">
            <a:alphaModFix/>
          </a:blip>
          <a:stretch>
            <a:fillRect/>
          </a:stretch>
        </a:blipFill>
      </p:bgPr>
    </p:bg>
    <p:spTree>
      <p:nvGrpSpPr>
        <p:cNvPr id="146" name="Shape 146"/>
        <p:cNvGrpSpPr/>
        <p:nvPr/>
      </p:nvGrpSpPr>
      <p:grpSpPr>
        <a:xfrm>
          <a:off x="0" y="0"/>
          <a:ext cx="0" cy="0"/>
          <a:chOff x="0" y="0"/>
          <a:chExt cx="0" cy="0"/>
        </a:xfrm>
      </p:grpSpPr>
      <p:sp>
        <p:nvSpPr>
          <p:cNvPr id="147" name="Google Shape;147;p38"/>
          <p:cNvSpPr txBox="1"/>
          <p:nvPr>
            <p:ph hasCustomPrompt="1" type="title"/>
          </p:nvPr>
        </p:nvSpPr>
        <p:spPr>
          <a:xfrm>
            <a:off x="4996800" y="661843"/>
            <a:ext cx="31593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4800"/>
              <a:buNone/>
              <a:defRPr sz="48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48" name="Google Shape;148;p38"/>
          <p:cNvSpPr txBox="1"/>
          <p:nvPr>
            <p:ph idx="1" type="subTitle"/>
          </p:nvPr>
        </p:nvSpPr>
        <p:spPr>
          <a:xfrm>
            <a:off x="4911000" y="1265850"/>
            <a:ext cx="3330900" cy="417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2100"/>
              <a:buNone/>
              <a:defRPr sz="2100">
                <a:solidFill>
                  <a:schemeClr val="accent1"/>
                </a:solidFill>
              </a:defRPr>
            </a:lvl2pPr>
            <a:lvl3pPr lvl="2" rtl="0" algn="ctr">
              <a:lnSpc>
                <a:spcPct val="100000"/>
              </a:lnSpc>
              <a:spcBef>
                <a:spcPts val="0"/>
              </a:spcBef>
              <a:spcAft>
                <a:spcPts val="0"/>
              </a:spcAft>
              <a:buClr>
                <a:schemeClr val="accent1"/>
              </a:buClr>
              <a:buSzPts val="2100"/>
              <a:buNone/>
              <a:defRPr sz="2100">
                <a:solidFill>
                  <a:schemeClr val="accent1"/>
                </a:solidFill>
              </a:defRPr>
            </a:lvl3pPr>
            <a:lvl4pPr lvl="3" rtl="0" algn="ctr">
              <a:lnSpc>
                <a:spcPct val="100000"/>
              </a:lnSpc>
              <a:spcBef>
                <a:spcPts val="0"/>
              </a:spcBef>
              <a:spcAft>
                <a:spcPts val="0"/>
              </a:spcAft>
              <a:buClr>
                <a:schemeClr val="accent1"/>
              </a:buClr>
              <a:buSzPts val="2100"/>
              <a:buNone/>
              <a:defRPr sz="2100">
                <a:solidFill>
                  <a:schemeClr val="accent1"/>
                </a:solidFill>
              </a:defRPr>
            </a:lvl4pPr>
            <a:lvl5pPr lvl="4" rtl="0" algn="ctr">
              <a:lnSpc>
                <a:spcPct val="100000"/>
              </a:lnSpc>
              <a:spcBef>
                <a:spcPts val="0"/>
              </a:spcBef>
              <a:spcAft>
                <a:spcPts val="0"/>
              </a:spcAft>
              <a:buClr>
                <a:schemeClr val="accent1"/>
              </a:buClr>
              <a:buSzPts val="2100"/>
              <a:buNone/>
              <a:defRPr sz="2100">
                <a:solidFill>
                  <a:schemeClr val="accent1"/>
                </a:solidFill>
              </a:defRPr>
            </a:lvl5pPr>
            <a:lvl6pPr lvl="5" rtl="0" algn="ctr">
              <a:lnSpc>
                <a:spcPct val="100000"/>
              </a:lnSpc>
              <a:spcBef>
                <a:spcPts val="0"/>
              </a:spcBef>
              <a:spcAft>
                <a:spcPts val="0"/>
              </a:spcAft>
              <a:buClr>
                <a:schemeClr val="accent1"/>
              </a:buClr>
              <a:buSzPts val="2100"/>
              <a:buNone/>
              <a:defRPr sz="2100">
                <a:solidFill>
                  <a:schemeClr val="accent1"/>
                </a:solidFill>
              </a:defRPr>
            </a:lvl6pPr>
            <a:lvl7pPr lvl="6" rtl="0" algn="ctr">
              <a:lnSpc>
                <a:spcPct val="100000"/>
              </a:lnSpc>
              <a:spcBef>
                <a:spcPts val="0"/>
              </a:spcBef>
              <a:spcAft>
                <a:spcPts val="0"/>
              </a:spcAft>
              <a:buClr>
                <a:schemeClr val="accent1"/>
              </a:buClr>
              <a:buSzPts val="2100"/>
              <a:buNone/>
              <a:defRPr sz="2100">
                <a:solidFill>
                  <a:schemeClr val="accent1"/>
                </a:solidFill>
              </a:defRPr>
            </a:lvl7pPr>
            <a:lvl8pPr lvl="7" rtl="0" algn="ctr">
              <a:lnSpc>
                <a:spcPct val="100000"/>
              </a:lnSpc>
              <a:spcBef>
                <a:spcPts val="0"/>
              </a:spcBef>
              <a:spcAft>
                <a:spcPts val="0"/>
              </a:spcAft>
              <a:buClr>
                <a:schemeClr val="accent1"/>
              </a:buClr>
              <a:buSzPts val="2100"/>
              <a:buNone/>
              <a:defRPr sz="2100">
                <a:solidFill>
                  <a:schemeClr val="accent1"/>
                </a:solidFill>
              </a:defRPr>
            </a:lvl8pPr>
            <a:lvl9pPr lvl="8" rtl="0" algn="ctr">
              <a:lnSpc>
                <a:spcPct val="100000"/>
              </a:lnSpc>
              <a:spcBef>
                <a:spcPts val="0"/>
              </a:spcBef>
              <a:spcAft>
                <a:spcPts val="0"/>
              </a:spcAft>
              <a:buClr>
                <a:schemeClr val="accent1"/>
              </a:buClr>
              <a:buSzPts val="2100"/>
              <a:buNone/>
              <a:defRPr sz="2100">
                <a:solidFill>
                  <a:schemeClr val="accent1"/>
                </a:solidFill>
              </a:defRPr>
            </a:lvl9pPr>
          </a:lstStyle>
          <a:p/>
        </p:txBody>
      </p:sp>
      <p:sp>
        <p:nvSpPr>
          <p:cNvPr id="149" name="Google Shape;149;p38"/>
          <p:cNvSpPr txBox="1"/>
          <p:nvPr>
            <p:ph hasCustomPrompt="1" idx="2" type="title"/>
          </p:nvPr>
        </p:nvSpPr>
        <p:spPr>
          <a:xfrm>
            <a:off x="4996800" y="2099193"/>
            <a:ext cx="31593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4800"/>
              <a:buNone/>
              <a:defRPr sz="48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50" name="Google Shape;150;p38"/>
          <p:cNvSpPr txBox="1"/>
          <p:nvPr>
            <p:ph idx="3" type="subTitle"/>
          </p:nvPr>
        </p:nvSpPr>
        <p:spPr>
          <a:xfrm>
            <a:off x="4911000" y="2703200"/>
            <a:ext cx="3330900" cy="417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2100"/>
              <a:buNone/>
              <a:defRPr sz="2100">
                <a:solidFill>
                  <a:schemeClr val="accent1"/>
                </a:solidFill>
              </a:defRPr>
            </a:lvl2pPr>
            <a:lvl3pPr lvl="2" rtl="0" algn="ctr">
              <a:lnSpc>
                <a:spcPct val="100000"/>
              </a:lnSpc>
              <a:spcBef>
                <a:spcPts val="0"/>
              </a:spcBef>
              <a:spcAft>
                <a:spcPts val="0"/>
              </a:spcAft>
              <a:buClr>
                <a:schemeClr val="accent1"/>
              </a:buClr>
              <a:buSzPts val="2100"/>
              <a:buNone/>
              <a:defRPr sz="2100">
                <a:solidFill>
                  <a:schemeClr val="accent1"/>
                </a:solidFill>
              </a:defRPr>
            </a:lvl3pPr>
            <a:lvl4pPr lvl="3" rtl="0" algn="ctr">
              <a:lnSpc>
                <a:spcPct val="100000"/>
              </a:lnSpc>
              <a:spcBef>
                <a:spcPts val="0"/>
              </a:spcBef>
              <a:spcAft>
                <a:spcPts val="0"/>
              </a:spcAft>
              <a:buClr>
                <a:schemeClr val="accent1"/>
              </a:buClr>
              <a:buSzPts val="2100"/>
              <a:buNone/>
              <a:defRPr sz="2100">
                <a:solidFill>
                  <a:schemeClr val="accent1"/>
                </a:solidFill>
              </a:defRPr>
            </a:lvl4pPr>
            <a:lvl5pPr lvl="4" rtl="0" algn="ctr">
              <a:lnSpc>
                <a:spcPct val="100000"/>
              </a:lnSpc>
              <a:spcBef>
                <a:spcPts val="0"/>
              </a:spcBef>
              <a:spcAft>
                <a:spcPts val="0"/>
              </a:spcAft>
              <a:buClr>
                <a:schemeClr val="accent1"/>
              </a:buClr>
              <a:buSzPts val="2100"/>
              <a:buNone/>
              <a:defRPr sz="2100">
                <a:solidFill>
                  <a:schemeClr val="accent1"/>
                </a:solidFill>
              </a:defRPr>
            </a:lvl5pPr>
            <a:lvl6pPr lvl="5" rtl="0" algn="ctr">
              <a:lnSpc>
                <a:spcPct val="100000"/>
              </a:lnSpc>
              <a:spcBef>
                <a:spcPts val="0"/>
              </a:spcBef>
              <a:spcAft>
                <a:spcPts val="0"/>
              </a:spcAft>
              <a:buClr>
                <a:schemeClr val="accent1"/>
              </a:buClr>
              <a:buSzPts val="2100"/>
              <a:buNone/>
              <a:defRPr sz="2100">
                <a:solidFill>
                  <a:schemeClr val="accent1"/>
                </a:solidFill>
              </a:defRPr>
            </a:lvl6pPr>
            <a:lvl7pPr lvl="6" rtl="0" algn="ctr">
              <a:lnSpc>
                <a:spcPct val="100000"/>
              </a:lnSpc>
              <a:spcBef>
                <a:spcPts val="0"/>
              </a:spcBef>
              <a:spcAft>
                <a:spcPts val="0"/>
              </a:spcAft>
              <a:buClr>
                <a:schemeClr val="accent1"/>
              </a:buClr>
              <a:buSzPts val="2100"/>
              <a:buNone/>
              <a:defRPr sz="2100">
                <a:solidFill>
                  <a:schemeClr val="accent1"/>
                </a:solidFill>
              </a:defRPr>
            </a:lvl7pPr>
            <a:lvl8pPr lvl="7" rtl="0" algn="ctr">
              <a:lnSpc>
                <a:spcPct val="100000"/>
              </a:lnSpc>
              <a:spcBef>
                <a:spcPts val="0"/>
              </a:spcBef>
              <a:spcAft>
                <a:spcPts val="0"/>
              </a:spcAft>
              <a:buClr>
                <a:schemeClr val="accent1"/>
              </a:buClr>
              <a:buSzPts val="2100"/>
              <a:buNone/>
              <a:defRPr sz="2100">
                <a:solidFill>
                  <a:schemeClr val="accent1"/>
                </a:solidFill>
              </a:defRPr>
            </a:lvl8pPr>
            <a:lvl9pPr lvl="8" rtl="0" algn="ctr">
              <a:lnSpc>
                <a:spcPct val="100000"/>
              </a:lnSpc>
              <a:spcBef>
                <a:spcPts val="0"/>
              </a:spcBef>
              <a:spcAft>
                <a:spcPts val="0"/>
              </a:spcAft>
              <a:buClr>
                <a:schemeClr val="accent1"/>
              </a:buClr>
              <a:buSzPts val="2100"/>
              <a:buNone/>
              <a:defRPr sz="2100">
                <a:solidFill>
                  <a:schemeClr val="accent1"/>
                </a:solidFill>
              </a:defRPr>
            </a:lvl9pPr>
          </a:lstStyle>
          <a:p/>
        </p:txBody>
      </p:sp>
      <p:sp>
        <p:nvSpPr>
          <p:cNvPr id="151" name="Google Shape;151;p38"/>
          <p:cNvSpPr txBox="1"/>
          <p:nvPr>
            <p:ph hasCustomPrompt="1" idx="4" type="title"/>
          </p:nvPr>
        </p:nvSpPr>
        <p:spPr>
          <a:xfrm>
            <a:off x="4996800" y="3536543"/>
            <a:ext cx="31593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4800"/>
              <a:buNone/>
              <a:defRPr sz="48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52" name="Google Shape;152;p38"/>
          <p:cNvSpPr txBox="1"/>
          <p:nvPr>
            <p:ph idx="5" type="subTitle"/>
          </p:nvPr>
        </p:nvSpPr>
        <p:spPr>
          <a:xfrm>
            <a:off x="4911000" y="4140550"/>
            <a:ext cx="3330900" cy="417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2100"/>
              <a:buNone/>
              <a:defRPr sz="2100">
                <a:solidFill>
                  <a:schemeClr val="accent1"/>
                </a:solidFill>
              </a:defRPr>
            </a:lvl2pPr>
            <a:lvl3pPr lvl="2" rtl="0" algn="ctr">
              <a:lnSpc>
                <a:spcPct val="100000"/>
              </a:lnSpc>
              <a:spcBef>
                <a:spcPts val="0"/>
              </a:spcBef>
              <a:spcAft>
                <a:spcPts val="0"/>
              </a:spcAft>
              <a:buClr>
                <a:schemeClr val="accent1"/>
              </a:buClr>
              <a:buSzPts val="2100"/>
              <a:buNone/>
              <a:defRPr sz="2100">
                <a:solidFill>
                  <a:schemeClr val="accent1"/>
                </a:solidFill>
              </a:defRPr>
            </a:lvl3pPr>
            <a:lvl4pPr lvl="3" rtl="0" algn="ctr">
              <a:lnSpc>
                <a:spcPct val="100000"/>
              </a:lnSpc>
              <a:spcBef>
                <a:spcPts val="0"/>
              </a:spcBef>
              <a:spcAft>
                <a:spcPts val="0"/>
              </a:spcAft>
              <a:buClr>
                <a:schemeClr val="accent1"/>
              </a:buClr>
              <a:buSzPts val="2100"/>
              <a:buNone/>
              <a:defRPr sz="2100">
                <a:solidFill>
                  <a:schemeClr val="accent1"/>
                </a:solidFill>
              </a:defRPr>
            </a:lvl4pPr>
            <a:lvl5pPr lvl="4" rtl="0" algn="ctr">
              <a:lnSpc>
                <a:spcPct val="100000"/>
              </a:lnSpc>
              <a:spcBef>
                <a:spcPts val="0"/>
              </a:spcBef>
              <a:spcAft>
                <a:spcPts val="0"/>
              </a:spcAft>
              <a:buClr>
                <a:schemeClr val="accent1"/>
              </a:buClr>
              <a:buSzPts val="2100"/>
              <a:buNone/>
              <a:defRPr sz="2100">
                <a:solidFill>
                  <a:schemeClr val="accent1"/>
                </a:solidFill>
              </a:defRPr>
            </a:lvl5pPr>
            <a:lvl6pPr lvl="5" rtl="0" algn="ctr">
              <a:lnSpc>
                <a:spcPct val="100000"/>
              </a:lnSpc>
              <a:spcBef>
                <a:spcPts val="0"/>
              </a:spcBef>
              <a:spcAft>
                <a:spcPts val="0"/>
              </a:spcAft>
              <a:buClr>
                <a:schemeClr val="accent1"/>
              </a:buClr>
              <a:buSzPts val="2100"/>
              <a:buNone/>
              <a:defRPr sz="2100">
                <a:solidFill>
                  <a:schemeClr val="accent1"/>
                </a:solidFill>
              </a:defRPr>
            </a:lvl6pPr>
            <a:lvl7pPr lvl="6" rtl="0" algn="ctr">
              <a:lnSpc>
                <a:spcPct val="100000"/>
              </a:lnSpc>
              <a:spcBef>
                <a:spcPts val="0"/>
              </a:spcBef>
              <a:spcAft>
                <a:spcPts val="0"/>
              </a:spcAft>
              <a:buClr>
                <a:schemeClr val="accent1"/>
              </a:buClr>
              <a:buSzPts val="2100"/>
              <a:buNone/>
              <a:defRPr sz="2100">
                <a:solidFill>
                  <a:schemeClr val="accent1"/>
                </a:solidFill>
              </a:defRPr>
            </a:lvl7pPr>
            <a:lvl8pPr lvl="7" rtl="0" algn="ctr">
              <a:lnSpc>
                <a:spcPct val="100000"/>
              </a:lnSpc>
              <a:spcBef>
                <a:spcPts val="0"/>
              </a:spcBef>
              <a:spcAft>
                <a:spcPts val="0"/>
              </a:spcAft>
              <a:buClr>
                <a:schemeClr val="accent1"/>
              </a:buClr>
              <a:buSzPts val="2100"/>
              <a:buNone/>
              <a:defRPr sz="2100">
                <a:solidFill>
                  <a:schemeClr val="accent1"/>
                </a:solidFill>
              </a:defRPr>
            </a:lvl8pPr>
            <a:lvl9pPr lvl="8" rtl="0" algn="ctr">
              <a:lnSpc>
                <a:spcPct val="100000"/>
              </a:lnSpc>
              <a:spcBef>
                <a:spcPts val="0"/>
              </a:spcBef>
              <a:spcAft>
                <a:spcPts val="0"/>
              </a:spcAft>
              <a:buClr>
                <a:schemeClr val="accent1"/>
              </a:buClr>
              <a:buSzPts val="2100"/>
              <a:buNone/>
              <a:defRPr sz="2100">
                <a:solidFill>
                  <a:schemeClr val="accent1"/>
                </a:solidFill>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ix Columns  ">
  <p:cSld name="SECTION_TITLE_AND_DESCRIPTION_1_1_1">
    <p:bg>
      <p:bgPr>
        <a:blipFill>
          <a:blip r:embed="rId2">
            <a:alphaModFix/>
          </a:blip>
          <a:stretch>
            <a:fillRect/>
          </a:stretch>
        </a:blipFill>
      </p:bgPr>
    </p:bg>
    <p:spTree>
      <p:nvGrpSpPr>
        <p:cNvPr id="153" name="Shape 153"/>
        <p:cNvGrpSpPr/>
        <p:nvPr/>
      </p:nvGrpSpPr>
      <p:grpSpPr>
        <a:xfrm>
          <a:off x="0" y="0"/>
          <a:ext cx="0" cy="0"/>
          <a:chOff x="0" y="0"/>
          <a:chExt cx="0" cy="0"/>
        </a:xfrm>
      </p:grpSpPr>
      <p:sp>
        <p:nvSpPr>
          <p:cNvPr id="154" name="Google Shape;154;p39"/>
          <p:cNvSpPr txBox="1"/>
          <p:nvPr>
            <p:ph type="title"/>
          </p:nvPr>
        </p:nvSpPr>
        <p:spPr>
          <a:xfrm>
            <a:off x="3538497" y="1818541"/>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55" name="Google Shape;155;p39"/>
          <p:cNvSpPr txBox="1"/>
          <p:nvPr>
            <p:ph idx="1" type="subTitle"/>
          </p:nvPr>
        </p:nvSpPr>
        <p:spPr>
          <a:xfrm>
            <a:off x="3538498" y="2324765"/>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56" name="Google Shape;156;p39"/>
          <p:cNvSpPr txBox="1"/>
          <p:nvPr>
            <p:ph idx="2" type="title"/>
          </p:nvPr>
        </p:nvSpPr>
        <p:spPr>
          <a:xfrm>
            <a:off x="6028553" y="1818541"/>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57" name="Google Shape;157;p39"/>
          <p:cNvSpPr txBox="1"/>
          <p:nvPr>
            <p:ph idx="3" type="subTitle"/>
          </p:nvPr>
        </p:nvSpPr>
        <p:spPr>
          <a:xfrm>
            <a:off x="6028552" y="2324765"/>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58" name="Google Shape;158;p39"/>
          <p:cNvSpPr txBox="1"/>
          <p:nvPr>
            <p:ph idx="4"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59" name="Google Shape;159;p39"/>
          <p:cNvSpPr txBox="1"/>
          <p:nvPr>
            <p:ph idx="5" type="title"/>
          </p:nvPr>
        </p:nvSpPr>
        <p:spPr>
          <a:xfrm>
            <a:off x="1048447" y="1818541"/>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60" name="Google Shape;160;p39"/>
          <p:cNvSpPr txBox="1"/>
          <p:nvPr>
            <p:ph idx="6" type="subTitle"/>
          </p:nvPr>
        </p:nvSpPr>
        <p:spPr>
          <a:xfrm>
            <a:off x="1048450" y="2324765"/>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61" name="Google Shape;161;p39"/>
          <p:cNvSpPr txBox="1"/>
          <p:nvPr>
            <p:ph idx="7" type="title"/>
          </p:nvPr>
        </p:nvSpPr>
        <p:spPr>
          <a:xfrm>
            <a:off x="3538497" y="332503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62" name="Google Shape;162;p39"/>
          <p:cNvSpPr txBox="1"/>
          <p:nvPr>
            <p:ph idx="8" type="subTitle"/>
          </p:nvPr>
        </p:nvSpPr>
        <p:spPr>
          <a:xfrm>
            <a:off x="3538498" y="3831259"/>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63" name="Google Shape;163;p39"/>
          <p:cNvSpPr txBox="1"/>
          <p:nvPr>
            <p:ph idx="9" type="title"/>
          </p:nvPr>
        </p:nvSpPr>
        <p:spPr>
          <a:xfrm>
            <a:off x="6028553" y="332503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64" name="Google Shape;164;p39"/>
          <p:cNvSpPr txBox="1"/>
          <p:nvPr>
            <p:ph idx="13" type="subTitle"/>
          </p:nvPr>
        </p:nvSpPr>
        <p:spPr>
          <a:xfrm>
            <a:off x="6028552" y="3831259"/>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65" name="Google Shape;165;p39"/>
          <p:cNvSpPr txBox="1"/>
          <p:nvPr>
            <p:ph idx="14" type="title"/>
          </p:nvPr>
        </p:nvSpPr>
        <p:spPr>
          <a:xfrm>
            <a:off x="1048447" y="332503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66" name="Google Shape;166;p39"/>
          <p:cNvSpPr txBox="1"/>
          <p:nvPr>
            <p:ph idx="15" type="subTitle"/>
          </p:nvPr>
        </p:nvSpPr>
        <p:spPr>
          <a:xfrm>
            <a:off x="1048450" y="3831259"/>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Four Columns 1">
  <p:cSld name="TITLE_1_1_2_1">
    <p:bg>
      <p:bgPr>
        <a:blipFill>
          <a:blip r:embed="rId2">
            <a:alphaModFix/>
          </a:blip>
          <a:stretch>
            <a:fillRect/>
          </a:stretch>
        </a:blipFill>
      </p:bgPr>
    </p:bg>
    <p:spTree>
      <p:nvGrpSpPr>
        <p:cNvPr id="167" name="Shape 167"/>
        <p:cNvGrpSpPr/>
        <p:nvPr/>
      </p:nvGrpSpPr>
      <p:grpSpPr>
        <a:xfrm>
          <a:off x="0" y="0"/>
          <a:ext cx="0" cy="0"/>
          <a:chOff x="0" y="0"/>
          <a:chExt cx="0" cy="0"/>
        </a:xfrm>
      </p:grpSpPr>
      <p:sp>
        <p:nvSpPr>
          <p:cNvPr id="168" name="Google Shape;168;p40"/>
          <p:cNvSpPr txBox="1"/>
          <p:nvPr>
            <p:ph type="title"/>
          </p:nvPr>
        </p:nvSpPr>
        <p:spPr>
          <a:xfrm>
            <a:off x="938500" y="445025"/>
            <a:ext cx="50436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69" name="Google Shape;169;p40"/>
          <p:cNvSpPr txBox="1"/>
          <p:nvPr>
            <p:ph idx="2" type="title"/>
          </p:nvPr>
        </p:nvSpPr>
        <p:spPr>
          <a:xfrm>
            <a:off x="1338238" y="2359825"/>
            <a:ext cx="2727600" cy="375600"/>
          </a:xfrm>
          <a:prstGeom prst="rect">
            <a:avLst/>
          </a:prstGeom>
        </p:spPr>
        <p:txBody>
          <a:bodyPr anchorCtr="0" anchor="t" bIns="91425" lIns="91425" spcFirstLastPara="1" rIns="91425" wrap="square" tIns="91425">
            <a:noAutofit/>
          </a:bodyPr>
          <a:lstStyle>
            <a:lvl1pPr lvl="0" rtl="0" algn="r">
              <a:spcBef>
                <a:spcPts val="0"/>
              </a:spcBef>
              <a:spcAft>
                <a:spcPts val="0"/>
              </a:spcAft>
              <a:buClr>
                <a:schemeClr val="lt1"/>
              </a:buClr>
              <a:buSzPts val="1400"/>
              <a:buNone/>
              <a:defRPr sz="1400">
                <a:solidFill>
                  <a:schemeClr val="lt1"/>
                </a:solidFill>
              </a:defRPr>
            </a:lvl1pPr>
            <a:lvl2pPr lvl="1" rtl="0" algn="r">
              <a:spcBef>
                <a:spcPts val="0"/>
              </a:spcBef>
              <a:spcAft>
                <a:spcPts val="0"/>
              </a:spcAft>
              <a:buClr>
                <a:schemeClr val="lt1"/>
              </a:buClr>
              <a:buSzPts val="4200"/>
              <a:buNone/>
              <a:defRPr sz="4200">
                <a:solidFill>
                  <a:schemeClr val="lt1"/>
                </a:solidFill>
              </a:defRPr>
            </a:lvl2pPr>
            <a:lvl3pPr lvl="2" rtl="0" algn="r">
              <a:spcBef>
                <a:spcPts val="0"/>
              </a:spcBef>
              <a:spcAft>
                <a:spcPts val="0"/>
              </a:spcAft>
              <a:buClr>
                <a:schemeClr val="lt1"/>
              </a:buClr>
              <a:buSzPts val="4200"/>
              <a:buNone/>
              <a:defRPr sz="4200">
                <a:solidFill>
                  <a:schemeClr val="lt1"/>
                </a:solidFill>
              </a:defRPr>
            </a:lvl3pPr>
            <a:lvl4pPr lvl="3" rtl="0" algn="r">
              <a:spcBef>
                <a:spcPts val="0"/>
              </a:spcBef>
              <a:spcAft>
                <a:spcPts val="0"/>
              </a:spcAft>
              <a:buClr>
                <a:schemeClr val="lt1"/>
              </a:buClr>
              <a:buSzPts val="4200"/>
              <a:buNone/>
              <a:defRPr sz="4200">
                <a:solidFill>
                  <a:schemeClr val="lt1"/>
                </a:solidFill>
              </a:defRPr>
            </a:lvl4pPr>
            <a:lvl5pPr lvl="4" rtl="0" algn="r">
              <a:spcBef>
                <a:spcPts val="0"/>
              </a:spcBef>
              <a:spcAft>
                <a:spcPts val="0"/>
              </a:spcAft>
              <a:buClr>
                <a:schemeClr val="lt1"/>
              </a:buClr>
              <a:buSzPts val="4200"/>
              <a:buNone/>
              <a:defRPr sz="4200">
                <a:solidFill>
                  <a:schemeClr val="lt1"/>
                </a:solidFill>
              </a:defRPr>
            </a:lvl5pPr>
            <a:lvl6pPr lvl="5" rtl="0" algn="r">
              <a:spcBef>
                <a:spcPts val="0"/>
              </a:spcBef>
              <a:spcAft>
                <a:spcPts val="0"/>
              </a:spcAft>
              <a:buClr>
                <a:schemeClr val="lt1"/>
              </a:buClr>
              <a:buSzPts val="4200"/>
              <a:buNone/>
              <a:defRPr sz="4200">
                <a:solidFill>
                  <a:schemeClr val="lt1"/>
                </a:solidFill>
              </a:defRPr>
            </a:lvl6pPr>
            <a:lvl7pPr lvl="6" rtl="0" algn="r">
              <a:spcBef>
                <a:spcPts val="0"/>
              </a:spcBef>
              <a:spcAft>
                <a:spcPts val="0"/>
              </a:spcAft>
              <a:buClr>
                <a:schemeClr val="lt1"/>
              </a:buClr>
              <a:buSzPts val="4200"/>
              <a:buNone/>
              <a:defRPr sz="4200">
                <a:solidFill>
                  <a:schemeClr val="lt1"/>
                </a:solidFill>
              </a:defRPr>
            </a:lvl7pPr>
            <a:lvl8pPr lvl="7" rtl="0" algn="r">
              <a:spcBef>
                <a:spcPts val="0"/>
              </a:spcBef>
              <a:spcAft>
                <a:spcPts val="0"/>
              </a:spcAft>
              <a:buClr>
                <a:schemeClr val="lt1"/>
              </a:buClr>
              <a:buSzPts val="4200"/>
              <a:buNone/>
              <a:defRPr sz="4200">
                <a:solidFill>
                  <a:schemeClr val="lt1"/>
                </a:solidFill>
              </a:defRPr>
            </a:lvl8pPr>
            <a:lvl9pPr lvl="8" rtl="0" algn="r">
              <a:spcBef>
                <a:spcPts val="0"/>
              </a:spcBef>
              <a:spcAft>
                <a:spcPts val="0"/>
              </a:spcAft>
              <a:buClr>
                <a:schemeClr val="lt1"/>
              </a:buClr>
              <a:buSzPts val="4200"/>
              <a:buNone/>
              <a:defRPr sz="4200">
                <a:solidFill>
                  <a:schemeClr val="lt1"/>
                </a:solidFill>
              </a:defRPr>
            </a:lvl9pPr>
          </a:lstStyle>
          <a:p/>
        </p:txBody>
      </p:sp>
      <p:sp>
        <p:nvSpPr>
          <p:cNvPr id="170" name="Google Shape;170;p40"/>
          <p:cNvSpPr txBox="1"/>
          <p:nvPr>
            <p:ph idx="1" type="subTitle"/>
          </p:nvPr>
        </p:nvSpPr>
        <p:spPr>
          <a:xfrm>
            <a:off x="1338238" y="1713051"/>
            <a:ext cx="2727600" cy="605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lt1"/>
              </a:buClr>
              <a:buSzPts val="1600"/>
              <a:buNone/>
              <a:defRPr sz="1600">
                <a:solidFill>
                  <a:schemeClr val="lt1"/>
                </a:solidFill>
              </a:defRPr>
            </a:lvl1pPr>
            <a:lvl2pPr lvl="1" rtl="0" algn="r">
              <a:lnSpc>
                <a:spcPct val="100000"/>
              </a:lnSpc>
              <a:spcBef>
                <a:spcPts val="0"/>
              </a:spcBef>
              <a:spcAft>
                <a:spcPts val="0"/>
              </a:spcAft>
              <a:buClr>
                <a:schemeClr val="lt1"/>
              </a:buClr>
              <a:buSzPts val="1600"/>
              <a:buNone/>
              <a:defRPr sz="1600">
                <a:solidFill>
                  <a:schemeClr val="lt1"/>
                </a:solidFill>
              </a:defRPr>
            </a:lvl2pPr>
            <a:lvl3pPr lvl="2" rtl="0" algn="r">
              <a:lnSpc>
                <a:spcPct val="100000"/>
              </a:lnSpc>
              <a:spcBef>
                <a:spcPts val="0"/>
              </a:spcBef>
              <a:spcAft>
                <a:spcPts val="0"/>
              </a:spcAft>
              <a:buClr>
                <a:schemeClr val="lt1"/>
              </a:buClr>
              <a:buSzPts val="1600"/>
              <a:buNone/>
              <a:defRPr sz="1600">
                <a:solidFill>
                  <a:schemeClr val="lt1"/>
                </a:solidFill>
              </a:defRPr>
            </a:lvl3pPr>
            <a:lvl4pPr lvl="3" rtl="0" algn="r">
              <a:lnSpc>
                <a:spcPct val="100000"/>
              </a:lnSpc>
              <a:spcBef>
                <a:spcPts val="0"/>
              </a:spcBef>
              <a:spcAft>
                <a:spcPts val="0"/>
              </a:spcAft>
              <a:buClr>
                <a:schemeClr val="lt1"/>
              </a:buClr>
              <a:buSzPts val="1600"/>
              <a:buNone/>
              <a:defRPr sz="1600">
                <a:solidFill>
                  <a:schemeClr val="lt1"/>
                </a:solidFill>
              </a:defRPr>
            </a:lvl4pPr>
            <a:lvl5pPr lvl="4" rtl="0" algn="r">
              <a:lnSpc>
                <a:spcPct val="100000"/>
              </a:lnSpc>
              <a:spcBef>
                <a:spcPts val="0"/>
              </a:spcBef>
              <a:spcAft>
                <a:spcPts val="0"/>
              </a:spcAft>
              <a:buClr>
                <a:schemeClr val="lt1"/>
              </a:buClr>
              <a:buSzPts val="1600"/>
              <a:buNone/>
              <a:defRPr sz="1600">
                <a:solidFill>
                  <a:schemeClr val="lt1"/>
                </a:solidFill>
              </a:defRPr>
            </a:lvl5pPr>
            <a:lvl6pPr lvl="5" rtl="0" algn="r">
              <a:lnSpc>
                <a:spcPct val="100000"/>
              </a:lnSpc>
              <a:spcBef>
                <a:spcPts val="0"/>
              </a:spcBef>
              <a:spcAft>
                <a:spcPts val="0"/>
              </a:spcAft>
              <a:buClr>
                <a:schemeClr val="lt1"/>
              </a:buClr>
              <a:buSzPts val="1600"/>
              <a:buNone/>
              <a:defRPr sz="1600">
                <a:solidFill>
                  <a:schemeClr val="lt1"/>
                </a:solidFill>
              </a:defRPr>
            </a:lvl6pPr>
            <a:lvl7pPr lvl="6" rtl="0" algn="r">
              <a:lnSpc>
                <a:spcPct val="100000"/>
              </a:lnSpc>
              <a:spcBef>
                <a:spcPts val="0"/>
              </a:spcBef>
              <a:spcAft>
                <a:spcPts val="0"/>
              </a:spcAft>
              <a:buClr>
                <a:schemeClr val="lt1"/>
              </a:buClr>
              <a:buSzPts val="1600"/>
              <a:buNone/>
              <a:defRPr sz="1600">
                <a:solidFill>
                  <a:schemeClr val="lt1"/>
                </a:solidFill>
              </a:defRPr>
            </a:lvl7pPr>
            <a:lvl8pPr lvl="7" rtl="0" algn="r">
              <a:lnSpc>
                <a:spcPct val="100000"/>
              </a:lnSpc>
              <a:spcBef>
                <a:spcPts val="0"/>
              </a:spcBef>
              <a:spcAft>
                <a:spcPts val="0"/>
              </a:spcAft>
              <a:buClr>
                <a:schemeClr val="lt1"/>
              </a:buClr>
              <a:buSzPts val="1600"/>
              <a:buNone/>
              <a:defRPr sz="1600">
                <a:solidFill>
                  <a:schemeClr val="lt1"/>
                </a:solidFill>
              </a:defRPr>
            </a:lvl8pPr>
            <a:lvl9pPr lvl="8" rtl="0" algn="r">
              <a:lnSpc>
                <a:spcPct val="100000"/>
              </a:lnSpc>
              <a:spcBef>
                <a:spcPts val="0"/>
              </a:spcBef>
              <a:spcAft>
                <a:spcPts val="0"/>
              </a:spcAft>
              <a:buClr>
                <a:schemeClr val="lt1"/>
              </a:buClr>
              <a:buSzPts val="1600"/>
              <a:buNone/>
              <a:defRPr sz="1600">
                <a:solidFill>
                  <a:schemeClr val="lt1"/>
                </a:solidFill>
              </a:defRPr>
            </a:lvl9pPr>
          </a:lstStyle>
          <a:p/>
        </p:txBody>
      </p:sp>
      <p:sp>
        <p:nvSpPr>
          <p:cNvPr id="171" name="Google Shape;171;p40"/>
          <p:cNvSpPr txBox="1"/>
          <p:nvPr>
            <p:ph idx="3" type="title"/>
          </p:nvPr>
        </p:nvSpPr>
        <p:spPr>
          <a:xfrm>
            <a:off x="1338238" y="3988950"/>
            <a:ext cx="2727600" cy="375600"/>
          </a:xfrm>
          <a:prstGeom prst="rect">
            <a:avLst/>
          </a:prstGeom>
        </p:spPr>
        <p:txBody>
          <a:bodyPr anchorCtr="0" anchor="t" bIns="91425" lIns="91425" spcFirstLastPara="1" rIns="91425" wrap="square" tIns="91425">
            <a:noAutofit/>
          </a:bodyPr>
          <a:lstStyle>
            <a:lvl1pPr lvl="0" rtl="0" algn="r">
              <a:spcBef>
                <a:spcPts val="0"/>
              </a:spcBef>
              <a:spcAft>
                <a:spcPts val="0"/>
              </a:spcAft>
              <a:buClr>
                <a:schemeClr val="lt1"/>
              </a:buClr>
              <a:buSzPts val="1400"/>
              <a:buNone/>
              <a:defRPr sz="1400">
                <a:solidFill>
                  <a:schemeClr val="lt1"/>
                </a:solidFill>
              </a:defRPr>
            </a:lvl1pPr>
            <a:lvl2pPr lvl="1" rtl="0" algn="r">
              <a:spcBef>
                <a:spcPts val="0"/>
              </a:spcBef>
              <a:spcAft>
                <a:spcPts val="0"/>
              </a:spcAft>
              <a:buClr>
                <a:schemeClr val="lt1"/>
              </a:buClr>
              <a:buSzPts val="4200"/>
              <a:buNone/>
              <a:defRPr sz="4200">
                <a:solidFill>
                  <a:schemeClr val="lt1"/>
                </a:solidFill>
              </a:defRPr>
            </a:lvl2pPr>
            <a:lvl3pPr lvl="2" rtl="0" algn="r">
              <a:spcBef>
                <a:spcPts val="0"/>
              </a:spcBef>
              <a:spcAft>
                <a:spcPts val="0"/>
              </a:spcAft>
              <a:buClr>
                <a:schemeClr val="lt1"/>
              </a:buClr>
              <a:buSzPts val="4200"/>
              <a:buNone/>
              <a:defRPr sz="4200">
                <a:solidFill>
                  <a:schemeClr val="lt1"/>
                </a:solidFill>
              </a:defRPr>
            </a:lvl3pPr>
            <a:lvl4pPr lvl="3" rtl="0" algn="r">
              <a:spcBef>
                <a:spcPts val="0"/>
              </a:spcBef>
              <a:spcAft>
                <a:spcPts val="0"/>
              </a:spcAft>
              <a:buClr>
                <a:schemeClr val="lt1"/>
              </a:buClr>
              <a:buSzPts val="4200"/>
              <a:buNone/>
              <a:defRPr sz="4200">
                <a:solidFill>
                  <a:schemeClr val="lt1"/>
                </a:solidFill>
              </a:defRPr>
            </a:lvl4pPr>
            <a:lvl5pPr lvl="4" rtl="0" algn="r">
              <a:spcBef>
                <a:spcPts val="0"/>
              </a:spcBef>
              <a:spcAft>
                <a:spcPts val="0"/>
              </a:spcAft>
              <a:buClr>
                <a:schemeClr val="lt1"/>
              </a:buClr>
              <a:buSzPts val="4200"/>
              <a:buNone/>
              <a:defRPr sz="4200">
                <a:solidFill>
                  <a:schemeClr val="lt1"/>
                </a:solidFill>
              </a:defRPr>
            </a:lvl5pPr>
            <a:lvl6pPr lvl="5" rtl="0" algn="r">
              <a:spcBef>
                <a:spcPts val="0"/>
              </a:spcBef>
              <a:spcAft>
                <a:spcPts val="0"/>
              </a:spcAft>
              <a:buClr>
                <a:schemeClr val="lt1"/>
              </a:buClr>
              <a:buSzPts val="4200"/>
              <a:buNone/>
              <a:defRPr sz="4200">
                <a:solidFill>
                  <a:schemeClr val="lt1"/>
                </a:solidFill>
              </a:defRPr>
            </a:lvl6pPr>
            <a:lvl7pPr lvl="6" rtl="0" algn="r">
              <a:spcBef>
                <a:spcPts val="0"/>
              </a:spcBef>
              <a:spcAft>
                <a:spcPts val="0"/>
              </a:spcAft>
              <a:buClr>
                <a:schemeClr val="lt1"/>
              </a:buClr>
              <a:buSzPts val="4200"/>
              <a:buNone/>
              <a:defRPr sz="4200">
                <a:solidFill>
                  <a:schemeClr val="lt1"/>
                </a:solidFill>
              </a:defRPr>
            </a:lvl7pPr>
            <a:lvl8pPr lvl="7" rtl="0" algn="r">
              <a:spcBef>
                <a:spcPts val="0"/>
              </a:spcBef>
              <a:spcAft>
                <a:spcPts val="0"/>
              </a:spcAft>
              <a:buClr>
                <a:schemeClr val="lt1"/>
              </a:buClr>
              <a:buSzPts val="4200"/>
              <a:buNone/>
              <a:defRPr sz="4200">
                <a:solidFill>
                  <a:schemeClr val="lt1"/>
                </a:solidFill>
              </a:defRPr>
            </a:lvl8pPr>
            <a:lvl9pPr lvl="8" rtl="0" algn="r">
              <a:spcBef>
                <a:spcPts val="0"/>
              </a:spcBef>
              <a:spcAft>
                <a:spcPts val="0"/>
              </a:spcAft>
              <a:buClr>
                <a:schemeClr val="lt1"/>
              </a:buClr>
              <a:buSzPts val="4200"/>
              <a:buNone/>
              <a:defRPr sz="4200">
                <a:solidFill>
                  <a:schemeClr val="lt1"/>
                </a:solidFill>
              </a:defRPr>
            </a:lvl9pPr>
          </a:lstStyle>
          <a:p/>
        </p:txBody>
      </p:sp>
      <p:sp>
        <p:nvSpPr>
          <p:cNvPr id="172" name="Google Shape;172;p40"/>
          <p:cNvSpPr txBox="1"/>
          <p:nvPr>
            <p:ph idx="4" type="subTitle"/>
          </p:nvPr>
        </p:nvSpPr>
        <p:spPr>
          <a:xfrm>
            <a:off x="1338238" y="3342176"/>
            <a:ext cx="2727600" cy="605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lt1"/>
              </a:buClr>
              <a:buSzPts val="1600"/>
              <a:buNone/>
              <a:defRPr sz="1600">
                <a:solidFill>
                  <a:schemeClr val="lt1"/>
                </a:solidFill>
              </a:defRPr>
            </a:lvl1pPr>
            <a:lvl2pPr lvl="1" rtl="0" algn="r">
              <a:lnSpc>
                <a:spcPct val="100000"/>
              </a:lnSpc>
              <a:spcBef>
                <a:spcPts val="0"/>
              </a:spcBef>
              <a:spcAft>
                <a:spcPts val="0"/>
              </a:spcAft>
              <a:buClr>
                <a:schemeClr val="lt1"/>
              </a:buClr>
              <a:buSzPts val="1600"/>
              <a:buNone/>
              <a:defRPr sz="1600">
                <a:solidFill>
                  <a:schemeClr val="lt1"/>
                </a:solidFill>
              </a:defRPr>
            </a:lvl2pPr>
            <a:lvl3pPr lvl="2" rtl="0" algn="r">
              <a:lnSpc>
                <a:spcPct val="100000"/>
              </a:lnSpc>
              <a:spcBef>
                <a:spcPts val="0"/>
              </a:spcBef>
              <a:spcAft>
                <a:spcPts val="0"/>
              </a:spcAft>
              <a:buClr>
                <a:schemeClr val="lt1"/>
              </a:buClr>
              <a:buSzPts val="1600"/>
              <a:buNone/>
              <a:defRPr sz="1600">
                <a:solidFill>
                  <a:schemeClr val="lt1"/>
                </a:solidFill>
              </a:defRPr>
            </a:lvl3pPr>
            <a:lvl4pPr lvl="3" rtl="0" algn="r">
              <a:lnSpc>
                <a:spcPct val="100000"/>
              </a:lnSpc>
              <a:spcBef>
                <a:spcPts val="0"/>
              </a:spcBef>
              <a:spcAft>
                <a:spcPts val="0"/>
              </a:spcAft>
              <a:buClr>
                <a:schemeClr val="lt1"/>
              </a:buClr>
              <a:buSzPts val="1600"/>
              <a:buNone/>
              <a:defRPr sz="1600">
                <a:solidFill>
                  <a:schemeClr val="lt1"/>
                </a:solidFill>
              </a:defRPr>
            </a:lvl4pPr>
            <a:lvl5pPr lvl="4" rtl="0" algn="r">
              <a:lnSpc>
                <a:spcPct val="100000"/>
              </a:lnSpc>
              <a:spcBef>
                <a:spcPts val="0"/>
              </a:spcBef>
              <a:spcAft>
                <a:spcPts val="0"/>
              </a:spcAft>
              <a:buClr>
                <a:schemeClr val="lt1"/>
              </a:buClr>
              <a:buSzPts val="1600"/>
              <a:buNone/>
              <a:defRPr sz="1600">
                <a:solidFill>
                  <a:schemeClr val="lt1"/>
                </a:solidFill>
              </a:defRPr>
            </a:lvl5pPr>
            <a:lvl6pPr lvl="5" rtl="0" algn="r">
              <a:lnSpc>
                <a:spcPct val="100000"/>
              </a:lnSpc>
              <a:spcBef>
                <a:spcPts val="0"/>
              </a:spcBef>
              <a:spcAft>
                <a:spcPts val="0"/>
              </a:spcAft>
              <a:buClr>
                <a:schemeClr val="lt1"/>
              </a:buClr>
              <a:buSzPts val="1600"/>
              <a:buNone/>
              <a:defRPr sz="1600">
                <a:solidFill>
                  <a:schemeClr val="lt1"/>
                </a:solidFill>
              </a:defRPr>
            </a:lvl6pPr>
            <a:lvl7pPr lvl="6" rtl="0" algn="r">
              <a:lnSpc>
                <a:spcPct val="100000"/>
              </a:lnSpc>
              <a:spcBef>
                <a:spcPts val="0"/>
              </a:spcBef>
              <a:spcAft>
                <a:spcPts val="0"/>
              </a:spcAft>
              <a:buClr>
                <a:schemeClr val="lt1"/>
              </a:buClr>
              <a:buSzPts val="1600"/>
              <a:buNone/>
              <a:defRPr sz="1600">
                <a:solidFill>
                  <a:schemeClr val="lt1"/>
                </a:solidFill>
              </a:defRPr>
            </a:lvl7pPr>
            <a:lvl8pPr lvl="7" rtl="0" algn="r">
              <a:lnSpc>
                <a:spcPct val="100000"/>
              </a:lnSpc>
              <a:spcBef>
                <a:spcPts val="0"/>
              </a:spcBef>
              <a:spcAft>
                <a:spcPts val="0"/>
              </a:spcAft>
              <a:buClr>
                <a:schemeClr val="lt1"/>
              </a:buClr>
              <a:buSzPts val="1600"/>
              <a:buNone/>
              <a:defRPr sz="1600">
                <a:solidFill>
                  <a:schemeClr val="lt1"/>
                </a:solidFill>
              </a:defRPr>
            </a:lvl8pPr>
            <a:lvl9pPr lvl="8" rtl="0" algn="r">
              <a:lnSpc>
                <a:spcPct val="100000"/>
              </a:lnSpc>
              <a:spcBef>
                <a:spcPts val="0"/>
              </a:spcBef>
              <a:spcAft>
                <a:spcPts val="0"/>
              </a:spcAft>
              <a:buClr>
                <a:schemeClr val="lt1"/>
              </a:buClr>
              <a:buSzPts val="1600"/>
              <a:buNone/>
              <a:defRPr sz="1600">
                <a:solidFill>
                  <a:schemeClr val="lt1"/>
                </a:solidFill>
              </a:defRPr>
            </a:lvl9pPr>
          </a:lstStyle>
          <a:p/>
        </p:txBody>
      </p:sp>
      <p:sp>
        <p:nvSpPr>
          <p:cNvPr id="173" name="Google Shape;173;p40"/>
          <p:cNvSpPr txBox="1"/>
          <p:nvPr>
            <p:ph idx="5" type="title"/>
          </p:nvPr>
        </p:nvSpPr>
        <p:spPr>
          <a:xfrm>
            <a:off x="5078163" y="2359825"/>
            <a:ext cx="2727600" cy="375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1400"/>
              <a:buNone/>
              <a:defRPr sz="14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174" name="Google Shape;174;p40"/>
          <p:cNvSpPr txBox="1"/>
          <p:nvPr>
            <p:ph idx="6" type="subTitle"/>
          </p:nvPr>
        </p:nvSpPr>
        <p:spPr>
          <a:xfrm>
            <a:off x="5078163" y="1713051"/>
            <a:ext cx="2727600" cy="605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p:txBody>
      </p:sp>
      <p:sp>
        <p:nvSpPr>
          <p:cNvPr id="175" name="Google Shape;175;p40"/>
          <p:cNvSpPr txBox="1"/>
          <p:nvPr>
            <p:ph idx="7" type="title"/>
          </p:nvPr>
        </p:nvSpPr>
        <p:spPr>
          <a:xfrm>
            <a:off x="5078163" y="3988950"/>
            <a:ext cx="2727600" cy="375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1400"/>
              <a:buNone/>
              <a:defRPr sz="14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176" name="Google Shape;176;p40"/>
          <p:cNvSpPr txBox="1"/>
          <p:nvPr>
            <p:ph idx="8" type="subTitle"/>
          </p:nvPr>
        </p:nvSpPr>
        <p:spPr>
          <a:xfrm>
            <a:off x="5078163" y="3342176"/>
            <a:ext cx="2727600" cy="605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p:cSld name="SECTION_TITLE_AND_DESCRIPTION_1_2">
    <p:bg>
      <p:bgPr>
        <a:blipFill>
          <a:blip r:embed="rId2">
            <a:alphaModFix/>
          </a:blip>
          <a:stretch>
            <a:fillRect/>
          </a:stretch>
        </a:blipFill>
      </p:bgPr>
    </p:bg>
    <p:spTree>
      <p:nvGrpSpPr>
        <p:cNvPr id="177" name="Shape 177"/>
        <p:cNvGrpSpPr/>
        <p:nvPr/>
      </p:nvGrpSpPr>
      <p:grpSpPr>
        <a:xfrm>
          <a:off x="0" y="0"/>
          <a:ext cx="0" cy="0"/>
          <a:chOff x="0" y="0"/>
          <a:chExt cx="0" cy="0"/>
        </a:xfrm>
      </p:grpSpPr>
      <p:sp>
        <p:nvSpPr>
          <p:cNvPr id="178" name="Google Shape;178;p41"/>
          <p:cNvSpPr txBox="1"/>
          <p:nvPr>
            <p:ph idx="1" type="subTitle"/>
          </p:nvPr>
        </p:nvSpPr>
        <p:spPr>
          <a:xfrm>
            <a:off x="5817050" y="2435925"/>
            <a:ext cx="2556300" cy="2048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
        <p:nvSpPr>
          <p:cNvPr id="179" name="Google Shape;179;p41"/>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1">
  <p:cSld name="TITLE_ONLY_1">
    <p:bg>
      <p:bgPr>
        <a:blipFill>
          <a:blip r:embed="rId2">
            <a:alphaModFix/>
          </a:blip>
          <a:stretch>
            <a:fillRect/>
          </a:stretch>
        </a:blipFill>
      </p:bgPr>
    </p:bg>
    <p:spTree>
      <p:nvGrpSpPr>
        <p:cNvPr id="180" name="Shape 180"/>
        <p:cNvGrpSpPr/>
        <p:nvPr/>
      </p:nvGrpSpPr>
      <p:grpSpPr>
        <a:xfrm>
          <a:off x="0" y="0"/>
          <a:ext cx="0" cy="0"/>
          <a:chOff x="0" y="0"/>
          <a:chExt cx="0" cy="0"/>
        </a:xfrm>
      </p:grpSpPr>
      <p:sp>
        <p:nvSpPr>
          <p:cNvPr id="181" name="Google Shape;181;p42"/>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82" name="Google Shape;182;p42"/>
          <p:cNvSpPr txBox="1"/>
          <p:nvPr>
            <p:ph idx="1" type="subTitle"/>
          </p:nvPr>
        </p:nvSpPr>
        <p:spPr>
          <a:xfrm>
            <a:off x="938500" y="2435925"/>
            <a:ext cx="2556300" cy="2048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2">
  <p:cSld name="CAPTION_ONLY_2">
    <p:bg>
      <p:bgPr>
        <a:blipFill>
          <a:blip r:embed="rId2">
            <a:alphaModFix/>
          </a:blip>
          <a:stretch>
            <a:fillRect/>
          </a:stretch>
        </a:blipFill>
      </p:bgPr>
    </p:bg>
    <p:spTree>
      <p:nvGrpSpPr>
        <p:cNvPr id="183" name="Shape 183"/>
        <p:cNvGrpSpPr/>
        <p:nvPr/>
      </p:nvGrpSpPr>
      <p:grpSpPr>
        <a:xfrm>
          <a:off x="0" y="0"/>
          <a:ext cx="0" cy="0"/>
          <a:chOff x="0" y="0"/>
          <a:chExt cx="0" cy="0"/>
        </a:xfrm>
      </p:grpSpPr>
      <p:sp>
        <p:nvSpPr>
          <p:cNvPr id="184" name="Google Shape;184;p43"/>
          <p:cNvSpPr txBox="1"/>
          <p:nvPr>
            <p:ph type="title"/>
          </p:nvPr>
        </p:nvSpPr>
        <p:spPr>
          <a:xfrm>
            <a:off x="938500" y="445025"/>
            <a:ext cx="57357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85" name="Google Shape;185;p43"/>
          <p:cNvSpPr txBox="1"/>
          <p:nvPr>
            <p:ph idx="1" type="subTitle"/>
          </p:nvPr>
        </p:nvSpPr>
        <p:spPr>
          <a:xfrm>
            <a:off x="5817050" y="2435925"/>
            <a:ext cx="2556300" cy="2048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p:cSld name="SECTION_HEADER_2">
    <p:bg>
      <p:bgPr>
        <a:blipFill>
          <a:blip r:embed="rId2">
            <a:alphaModFix/>
          </a:blip>
          <a:stretch>
            <a:fillRect/>
          </a:stretch>
        </a:blipFill>
      </p:bgPr>
    </p:bg>
    <p:spTree>
      <p:nvGrpSpPr>
        <p:cNvPr id="186" name="Shape 186"/>
        <p:cNvGrpSpPr/>
        <p:nvPr/>
      </p:nvGrpSpPr>
      <p:grpSpPr>
        <a:xfrm>
          <a:off x="0" y="0"/>
          <a:ext cx="0" cy="0"/>
          <a:chOff x="0" y="0"/>
          <a:chExt cx="0" cy="0"/>
        </a:xfrm>
      </p:grpSpPr>
      <p:sp>
        <p:nvSpPr>
          <p:cNvPr id="187" name="Google Shape;187;p44"/>
          <p:cNvSpPr txBox="1"/>
          <p:nvPr>
            <p:ph type="title"/>
          </p:nvPr>
        </p:nvSpPr>
        <p:spPr>
          <a:xfrm>
            <a:off x="2062800" y="2442050"/>
            <a:ext cx="5018400" cy="5988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88" name="Google Shape;188;p44"/>
          <p:cNvSpPr txBox="1"/>
          <p:nvPr>
            <p:ph idx="1" type="subTitle"/>
          </p:nvPr>
        </p:nvSpPr>
        <p:spPr>
          <a:xfrm>
            <a:off x="2896500" y="3391325"/>
            <a:ext cx="3351000" cy="1197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 Credits">
  <p:cSld name="SECTION_HEADER_1">
    <p:bg>
      <p:bgPr>
        <a:blipFill>
          <a:blip r:embed="rId2">
            <a:alphaModFix/>
          </a:blip>
          <a:stretch>
            <a:fillRect/>
          </a:stretch>
        </a:blipFill>
      </p:bgPr>
    </p:bg>
    <p:spTree>
      <p:nvGrpSpPr>
        <p:cNvPr id="189" name="Shape 189"/>
        <p:cNvGrpSpPr/>
        <p:nvPr/>
      </p:nvGrpSpPr>
      <p:grpSpPr>
        <a:xfrm>
          <a:off x="0" y="0"/>
          <a:ext cx="0" cy="0"/>
          <a:chOff x="0" y="0"/>
          <a:chExt cx="0" cy="0"/>
        </a:xfrm>
      </p:grpSpPr>
      <p:sp>
        <p:nvSpPr>
          <p:cNvPr id="190" name="Google Shape;190;p45"/>
          <p:cNvSpPr txBox="1"/>
          <p:nvPr>
            <p:ph type="title"/>
          </p:nvPr>
        </p:nvSpPr>
        <p:spPr>
          <a:xfrm>
            <a:off x="924870" y="760375"/>
            <a:ext cx="3068700" cy="5988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91" name="Google Shape;191;p45"/>
          <p:cNvSpPr txBox="1"/>
          <p:nvPr>
            <p:ph idx="1" type="subTitle"/>
          </p:nvPr>
        </p:nvSpPr>
        <p:spPr>
          <a:xfrm>
            <a:off x="924875" y="1684275"/>
            <a:ext cx="3305400" cy="1092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1"/>
              </a:buClr>
              <a:buSzPts val="1400"/>
              <a:buNone/>
              <a:defRPr sz="1400">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p:txBody>
      </p:sp>
      <p:sp>
        <p:nvSpPr>
          <p:cNvPr id="192" name="Google Shape;192;p45"/>
          <p:cNvSpPr txBox="1"/>
          <p:nvPr/>
        </p:nvSpPr>
        <p:spPr>
          <a:xfrm>
            <a:off x="924875" y="3570000"/>
            <a:ext cx="3305400" cy="666900"/>
          </a:xfrm>
          <a:prstGeom prst="rect">
            <a:avLst/>
          </a:prstGeom>
          <a:noFill/>
          <a:ln>
            <a:noFill/>
          </a:ln>
        </p:spPr>
        <p:txBody>
          <a:bodyPr anchorCtr="0" anchor="t" bIns="91425" lIns="91425" spcFirstLastPara="1" rIns="91425" wrap="square" tIns="91425">
            <a:noAutofit/>
          </a:bodyPr>
          <a:lstStyle/>
          <a:p>
            <a:pPr indent="0" lvl="0" marL="0" rtl="0" algn="l">
              <a:spcBef>
                <a:spcPts val="300"/>
              </a:spcBef>
              <a:spcAft>
                <a:spcPts val="0"/>
              </a:spcAft>
              <a:buNone/>
            </a:pPr>
            <a:r>
              <a:rPr lang="en-GB" sz="1000">
                <a:solidFill>
                  <a:schemeClr val="accent1"/>
                </a:solidFill>
                <a:latin typeface="Montserrat Medium"/>
                <a:ea typeface="Montserrat Medium"/>
                <a:cs typeface="Montserrat Medium"/>
                <a:sym typeface="Montserrat Medium"/>
              </a:rPr>
              <a:t>CREDITS: This presentation template was created by </a:t>
            </a:r>
            <a:r>
              <a:rPr lang="en-GB" sz="1000">
                <a:solidFill>
                  <a:schemeClr val="accent1"/>
                </a:solidFill>
                <a:uFill>
                  <a:noFill/>
                </a:uFill>
                <a:latin typeface="Montserrat Medium"/>
                <a:ea typeface="Montserrat Medium"/>
                <a:cs typeface="Montserrat Medium"/>
                <a:sym typeface="Montserrat Medium"/>
                <a:hlinkClick r:id="rId3">
                  <a:extLst>
                    <a:ext uri="{A12FA001-AC4F-418D-AE19-62706E023703}">
                      <ahyp:hlinkClr val="tx"/>
                    </a:ext>
                  </a:extLst>
                </a:hlinkClick>
              </a:rPr>
              <a:t>Slidesgo</a:t>
            </a:r>
            <a:r>
              <a:rPr lang="en-GB" sz="1000">
                <a:solidFill>
                  <a:schemeClr val="accent1"/>
                </a:solidFill>
                <a:latin typeface="Montserrat Medium"/>
                <a:ea typeface="Montserrat Medium"/>
                <a:cs typeface="Montserrat Medium"/>
                <a:sym typeface="Montserrat Medium"/>
              </a:rPr>
              <a:t>, including icons by </a:t>
            </a:r>
            <a:r>
              <a:rPr lang="en-GB" sz="1000">
                <a:solidFill>
                  <a:schemeClr val="accent1"/>
                </a:solidFill>
                <a:uFill>
                  <a:noFill/>
                </a:uFill>
                <a:latin typeface="Montserrat Medium"/>
                <a:ea typeface="Montserrat Medium"/>
                <a:cs typeface="Montserrat Medium"/>
                <a:sym typeface="Montserrat Medium"/>
                <a:hlinkClick r:id="rId4">
                  <a:extLst>
                    <a:ext uri="{A12FA001-AC4F-418D-AE19-62706E023703}">
                      <ahyp:hlinkClr val="tx"/>
                    </a:ext>
                  </a:extLst>
                </a:hlinkClick>
              </a:rPr>
              <a:t>Flaticon</a:t>
            </a:r>
            <a:r>
              <a:rPr lang="en-GB" sz="1000">
                <a:solidFill>
                  <a:schemeClr val="accent1"/>
                </a:solidFill>
                <a:latin typeface="Montserrat Medium"/>
                <a:ea typeface="Montserrat Medium"/>
                <a:cs typeface="Montserrat Medium"/>
                <a:sym typeface="Montserrat Medium"/>
              </a:rPr>
              <a:t>, and infographics &amp; images by </a:t>
            </a:r>
            <a:r>
              <a:rPr lang="en-GB" sz="1000">
                <a:solidFill>
                  <a:schemeClr val="accent1"/>
                </a:solidFill>
                <a:uFill>
                  <a:noFill/>
                </a:uFill>
                <a:latin typeface="Montserrat Medium"/>
                <a:ea typeface="Montserrat Medium"/>
                <a:cs typeface="Montserrat Medium"/>
                <a:sym typeface="Montserrat Medium"/>
                <a:hlinkClick r:id="rId5">
                  <a:extLst>
                    <a:ext uri="{A12FA001-AC4F-418D-AE19-62706E023703}">
                      <ahyp:hlinkClr val="tx"/>
                    </a:ext>
                  </a:extLst>
                </a:hlinkClick>
              </a:rPr>
              <a:t>Freepik</a:t>
            </a:r>
            <a:r>
              <a:rPr lang="en-GB" sz="1000">
                <a:solidFill>
                  <a:schemeClr val="accent1"/>
                </a:solidFill>
                <a:latin typeface="Montserrat Medium"/>
                <a:ea typeface="Montserrat Medium"/>
                <a:cs typeface="Montserrat Medium"/>
                <a:sym typeface="Montserrat Medium"/>
              </a:rPr>
              <a:t>. </a:t>
            </a:r>
            <a:endParaRPr sz="1000">
              <a:solidFill>
                <a:schemeClr val="accent1"/>
              </a:solidFill>
              <a:latin typeface="Montserrat Medium"/>
              <a:ea typeface="Montserrat Medium"/>
              <a:cs typeface="Montserrat Medium"/>
              <a:sym typeface="Montserrat Medium"/>
            </a:endParaRPr>
          </a:p>
          <a:p>
            <a:pPr indent="0" lvl="0" marL="0" rtl="0" algn="l">
              <a:spcBef>
                <a:spcPts val="300"/>
              </a:spcBef>
              <a:spcAft>
                <a:spcPts val="0"/>
              </a:spcAft>
              <a:buNone/>
            </a:pPr>
            <a:r>
              <a:t/>
            </a:r>
            <a:endParaRPr sz="1000">
              <a:solidFill>
                <a:schemeClr val="accent1"/>
              </a:solidFill>
              <a:latin typeface="Montserrat Medium"/>
              <a:ea typeface="Montserrat Medium"/>
              <a:cs typeface="Montserrat Medium"/>
              <a:sym typeface="Montserrat Medium"/>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ullet points 1">
  <p:cSld name="SECTION_TITLE_AND_DESCRIPTION_1_1_2">
    <p:bg>
      <p:bgPr>
        <a:blipFill>
          <a:blip r:embed="rId2">
            <a:alphaModFix/>
          </a:blip>
          <a:stretch>
            <a:fillRect/>
          </a:stretch>
        </a:blipFill>
      </p:bgPr>
    </p:bg>
    <p:spTree>
      <p:nvGrpSpPr>
        <p:cNvPr id="193" name="Shape 193"/>
        <p:cNvGrpSpPr/>
        <p:nvPr/>
      </p:nvGrpSpPr>
      <p:grpSpPr>
        <a:xfrm>
          <a:off x="0" y="0"/>
          <a:ext cx="0" cy="0"/>
          <a:chOff x="0" y="0"/>
          <a:chExt cx="0" cy="0"/>
        </a:xfrm>
      </p:grpSpPr>
      <p:sp>
        <p:nvSpPr>
          <p:cNvPr id="194" name="Google Shape;194;p46"/>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95" name="Google Shape;195;p46"/>
          <p:cNvSpPr txBox="1"/>
          <p:nvPr>
            <p:ph idx="1" type="body"/>
          </p:nvPr>
        </p:nvSpPr>
        <p:spPr>
          <a:xfrm>
            <a:off x="938500" y="1659275"/>
            <a:ext cx="4946400" cy="2760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list">
  <p:cSld name="TITLE_AND_TWO_COLUMNS_1">
    <p:bg>
      <p:bgPr>
        <a:blipFill>
          <a:blip r:embed="rId2">
            <a:alphaModFix/>
          </a:blip>
          <a:stretch>
            <a:fillRect/>
          </a:stretch>
        </a:blipFill>
      </p:bgPr>
    </p:bg>
    <p:spTree>
      <p:nvGrpSpPr>
        <p:cNvPr id="196" name="Shape 196"/>
        <p:cNvGrpSpPr/>
        <p:nvPr/>
      </p:nvGrpSpPr>
      <p:grpSpPr>
        <a:xfrm>
          <a:off x="0" y="0"/>
          <a:ext cx="0" cy="0"/>
          <a:chOff x="0" y="0"/>
          <a:chExt cx="0" cy="0"/>
        </a:xfrm>
      </p:grpSpPr>
      <p:sp>
        <p:nvSpPr>
          <p:cNvPr id="197" name="Google Shape;197;p47"/>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98" name="Google Shape;198;p47"/>
          <p:cNvSpPr txBox="1"/>
          <p:nvPr>
            <p:ph idx="1" type="body"/>
          </p:nvPr>
        </p:nvSpPr>
        <p:spPr>
          <a:xfrm>
            <a:off x="5037525" y="1659275"/>
            <a:ext cx="3186900" cy="2760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1.xml"/><Relationship Id="rId22" Type="http://schemas.openxmlformats.org/officeDocument/2006/relationships/slideLayout" Target="../slideLayouts/slideLayout33.xml"/><Relationship Id="rId21" Type="http://schemas.openxmlformats.org/officeDocument/2006/relationships/slideLayout" Target="../slideLayouts/slideLayout32.xml"/><Relationship Id="rId24" Type="http://schemas.openxmlformats.org/officeDocument/2006/relationships/slideLayout" Target="../slideLayouts/slideLayout35.xml"/><Relationship Id="rId23" Type="http://schemas.openxmlformats.org/officeDocument/2006/relationships/slideLayout" Target="../slideLayouts/slideLayout34.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26" Type="http://schemas.openxmlformats.org/officeDocument/2006/relationships/slideLayout" Target="../slideLayouts/slideLayout37.xml"/><Relationship Id="rId25" Type="http://schemas.openxmlformats.org/officeDocument/2006/relationships/slideLayout" Target="../slideLayouts/slideLayout36.xml"/><Relationship Id="rId28" Type="http://schemas.openxmlformats.org/officeDocument/2006/relationships/slideLayout" Target="../slideLayouts/slideLayout39.xml"/><Relationship Id="rId27" Type="http://schemas.openxmlformats.org/officeDocument/2006/relationships/slideLayout" Target="../slideLayouts/slideLayout38.xml"/><Relationship Id="rId5" Type="http://schemas.openxmlformats.org/officeDocument/2006/relationships/slideLayout" Target="../slideLayouts/slideLayout16.xml"/><Relationship Id="rId6" Type="http://schemas.openxmlformats.org/officeDocument/2006/relationships/slideLayout" Target="../slideLayouts/slideLayout17.xml"/><Relationship Id="rId29" Type="http://schemas.openxmlformats.org/officeDocument/2006/relationships/slideLayout" Target="../slideLayouts/slideLayout40.xml"/><Relationship Id="rId7" Type="http://schemas.openxmlformats.org/officeDocument/2006/relationships/slideLayout" Target="../slideLayouts/slideLayout18.xml"/><Relationship Id="rId8" Type="http://schemas.openxmlformats.org/officeDocument/2006/relationships/slideLayout" Target="../slideLayouts/slideLayout19.xml"/><Relationship Id="rId31" Type="http://schemas.openxmlformats.org/officeDocument/2006/relationships/slideLayout" Target="../slideLayouts/slideLayout42.xml"/><Relationship Id="rId30" Type="http://schemas.openxmlformats.org/officeDocument/2006/relationships/slideLayout" Target="../slideLayouts/slideLayout41.xml"/><Relationship Id="rId11" Type="http://schemas.openxmlformats.org/officeDocument/2006/relationships/slideLayout" Target="../slideLayouts/slideLayout22.xml"/><Relationship Id="rId33" Type="http://schemas.openxmlformats.org/officeDocument/2006/relationships/slideLayout" Target="../slideLayouts/slideLayout44.xml"/><Relationship Id="rId10" Type="http://schemas.openxmlformats.org/officeDocument/2006/relationships/slideLayout" Target="../slideLayouts/slideLayout21.xml"/><Relationship Id="rId32" Type="http://schemas.openxmlformats.org/officeDocument/2006/relationships/slideLayout" Target="../slideLayouts/slideLayout43.xml"/><Relationship Id="rId13" Type="http://schemas.openxmlformats.org/officeDocument/2006/relationships/slideLayout" Target="../slideLayouts/slideLayout24.xml"/><Relationship Id="rId35" Type="http://schemas.openxmlformats.org/officeDocument/2006/relationships/theme" Target="../theme/theme2.xml"/><Relationship Id="rId12" Type="http://schemas.openxmlformats.org/officeDocument/2006/relationships/slideLayout" Target="../slideLayouts/slideLayout23.xml"/><Relationship Id="rId34" Type="http://schemas.openxmlformats.org/officeDocument/2006/relationships/slideLayout" Target="../slideLayouts/slideLayout45.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19" Type="http://schemas.openxmlformats.org/officeDocument/2006/relationships/slideLayout" Target="../slideLayouts/slideLayout30.xml"/><Relationship Id="rId18"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Montserrat ExtraBold"/>
              <a:buNone/>
              <a:defRPr sz="2800">
                <a:solidFill>
                  <a:schemeClr val="lt1"/>
                </a:solidFill>
                <a:latin typeface="Montserrat ExtraBold"/>
                <a:ea typeface="Montserrat ExtraBold"/>
                <a:cs typeface="Montserrat ExtraBold"/>
                <a:sym typeface="Montserrat ExtraBold"/>
              </a:defRPr>
            </a:lvl1pPr>
            <a:lvl2pPr lvl="1">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2pPr>
            <a:lvl3pPr lvl="2">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3pPr>
            <a:lvl4pPr lvl="3">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4pPr>
            <a:lvl5pPr lvl="4">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5pPr>
            <a:lvl6pPr lvl="5">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6pPr>
            <a:lvl7pPr lvl="6">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7pPr>
            <a:lvl8pPr lvl="7">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8pPr>
            <a:lvl9pPr lvl="8">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00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indent="-317500" lvl="1" marL="9144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indent="-317500" lvl="2" marL="13716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indent="-317500" lvl="3" marL="18288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indent="-317500" lvl="4" marL="22860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indent="-317500" lvl="5" marL="27432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indent="-317500" lvl="6" marL="32004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indent="-317500" lvl="7" marL="36576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indent="-317500" lvl="8" marL="4114800">
              <a:lnSpc>
                <a:spcPct val="100000"/>
              </a:lnSpc>
              <a:spcBef>
                <a:spcPts val="1600"/>
              </a:spcBef>
              <a:spcAft>
                <a:spcPts val="1600"/>
              </a:spcAft>
              <a:buClr>
                <a:schemeClr val="dk2"/>
              </a:buClr>
              <a:buSzPts val="1400"/>
              <a:buFont typeface="Montserrat"/>
              <a:buChar char="■"/>
              <a:defRPr>
                <a:solidFill>
                  <a:schemeClr val="dk2"/>
                </a:solidFill>
                <a:latin typeface="Montserrat"/>
                <a:ea typeface="Montserrat"/>
                <a:cs typeface="Montserrat"/>
                <a:sym typeface="Montserrat"/>
              </a:defRPr>
            </a:lvl9pPr>
          </a:lstStyle>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 id="2147483690" r:id="rId32"/>
    <p:sldLayoutId id="2147483691" r:id="rId33"/>
    <p:sldLayoutId id="2147483692" r:id="rId3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0.xml"/><Relationship Id="rId3" Type="http://schemas.openxmlformats.org/officeDocument/2006/relationships/image" Target="../media/image42.png"/><Relationship Id="rId4" Type="http://schemas.openxmlformats.org/officeDocument/2006/relationships/image" Target="../media/image37.png"/><Relationship Id="rId5" Type="http://schemas.openxmlformats.org/officeDocument/2006/relationships/image" Target="../media/image4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image" Target="../media/image35.png"/><Relationship Id="rId4" Type="http://schemas.openxmlformats.org/officeDocument/2006/relationships/image" Target="../media/image4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52.png"/><Relationship Id="rId4" Type="http://schemas.openxmlformats.org/officeDocument/2006/relationships/image" Target="../media/image5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image" Target="../media/image45.png"/><Relationship Id="rId4" Type="http://schemas.openxmlformats.org/officeDocument/2006/relationships/image" Target="../media/image4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image" Target="../media/image55.png"/><Relationship Id="rId4" Type="http://schemas.openxmlformats.org/officeDocument/2006/relationships/image" Target="../media/image5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7.xml"/><Relationship Id="rId3" Type="http://schemas.openxmlformats.org/officeDocument/2006/relationships/image" Target="../media/image64.png"/><Relationship Id="rId4" Type="http://schemas.openxmlformats.org/officeDocument/2006/relationships/image" Target="../media/image4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8.xml"/><Relationship Id="rId3" Type="http://schemas.openxmlformats.org/officeDocument/2006/relationships/image" Target="../media/image54.png"/><Relationship Id="rId4" Type="http://schemas.openxmlformats.org/officeDocument/2006/relationships/image" Target="../media/image4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9.xml"/><Relationship Id="rId3" Type="http://schemas.openxmlformats.org/officeDocument/2006/relationships/image" Target="../media/image60.png"/><Relationship Id="rId4" Type="http://schemas.openxmlformats.org/officeDocument/2006/relationships/image" Target="../media/image62.png"/><Relationship Id="rId5" Type="http://schemas.openxmlformats.org/officeDocument/2006/relationships/image" Target="../media/image5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0.xml"/><Relationship Id="rId3" Type="http://schemas.openxmlformats.org/officeDocument/2006/relationships/image" Target="../media/image53.png"/><Relationship Id="rId4" Type="http://schemas.openxmlformats.org/officeDocument/2006/relationships/image" Target="../media/image5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1.xml"/><Relationship Id="rId3" Type="http://schemas.openxmlformats.org/officeDocument/2006/relationships/image" Target="../media/image61.png"/><Relationship Id="rId4" Type="http://schemas.openxmlformats.org/officeDocument/2006/relationships/image" Target="../media/image63.png"/><Relationship Id="rId5" Type="http://schemas.openxmlformats.org/officeDocument/2006/relationships/image" Target="../media/image5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22.xml"/><Relationship Id="rId3" Type="http://schemas.openxmlformats.org/officeDocument/2006/relationships/image" Target="../media/image56.jpg"/><Relationship Id="rId4" Type="http://schemas.openxmlformats.org/officeDocument/2006/relationships/image" Target="../media/image6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2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6.xml"/><Relationship Id="rId3" Type="http://schemas.openxmlformats.org/officeDocument/2006/relationships/image" Target="../media/image2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7.xml"/><Relationship Id="rId3" Type="http://schemas.openxmlformats.org/officeDocument/2006/relationships/image" Target="../media/image2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8.xml"/><Relationship Id="rId3" Type="http://schemas.openxmlformats.org/officeDocument/2006/relationships/image" Target="../media/image41.png"/><Relationship Id="rId4" Type="http://schemas.openxmlformats.org/officeDocument/2006/relationships/image" Target="../media/image3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9.xml"/><Relationship Id="rId3" Type="http://schemas.openxmlformats.org/officeDocument/2006/relationships/image" Target="../media/image38.png"/><Relationship Id="rId4" Type="http://schemas.openxmlformats.org/officeDocument/2006/relationships/image" Target="../media/image33.png"/><Relationship Id="rId5" Type="http://schemas.openxmlformats.org/officeDocument/2006/relationships/image" Target="../media/image4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48"/>
          <p:cNvSpPr txBox="1"/>
          <p:nvPr>
            <p:ph type="ctrTitle"/>
          </p:nvPr>
        </p:nvSpPr>
        <p:spPr>
          <a:xfrm>
            <a:off x="2175900" y="1950100"/>
            <a:ext cx="4792200" cy="644700"/>
          </a:xfrm>
          <a:prstGeom prst="rect">
            <a:avLst/>
          </a:prstGeom>
          <a:effectLst>
            <a:outerShdw blurRad="142875" rotWithShape="0" algn="bl" dir="8760000" dist="19050">
              <a:srgbClr val="76A5AF">
                <a:alpha val="50000"/>
              </a:srgbClr>
            </a:outerShdw>
          </a:effectLst>
        </p:spPr>
        <p:txBody>
          <a:bodyPr anchorCtr="0" anchor="b" bIns="91425" lIns="91425" spcFirstLastPara="1" rIns="91425" wrap="square" tIns="91425">
            <a:noAutofit/>
          </a:bodyPr>
          <a:lstStyle/>
          <a:p>
            <a:pPr indent="0" lvl="0" marL="0" rtl="0" algn="ctr">
              <a:spcBef>
                <a:spcPts val="0"/>
              </a:spcBef>
              <a:spcAft>
                <a:spcPts val="0"/>
              </a:spcAft>
              <a:buNone/>
            </a:pPr>
            <a:r>
              <a:rPr lang="en-GB"/>
              <a:t>TAN 45</a:t>
            </a:r>
            <a:endParaRPr/>
          </a:p>
        </p:txBody>
      </p:sp>
      <p:sp>
        <p:nvSpPr>
          <p:cNvPr id="204" name="Google Shape;204;p48"/>
          <p:cNvSpPr txBox="1"/>
          <p:nvPr>
            <p:ph idx="1" type="subTitle"/>
          </p:nvPr>
        </p:nvSpPr>
        <p:spPr>
          <a:xfrm>
            <a:off x="2044200" y="3704650"/>
            <a:ext cx="5055600" cy="464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PetaBencana.id</a:t>
            </a:r>
            <a:endParaRPr/>
          </a:p>
        </p:txBody>
      </p:sp>
      <p:sp>
        <p:nvSpPr>
          <p:cNvPr id="205" name="Google Shape;205;p48"/>
          <p:cNvSpPr txBox="1"/>
          <p:nvPr>
            <p:ph type="ctrTitle"/>
          </p:nvPr>
        </p:nvSpPr>
        <p:spPr>
          <a:xfrm>
            <a:off x="2556900" y="2624375"/>
            <a:ext cx="4026600" cy="464700"/>
          </a:xfrm>
          <a:prstGeom prst="rect">
            <a:avLst/>
          </a:prstGeom>
          <a:effectLst>
            <a:outerShdw blurRad="100013" rotWithShape="0" algn="bl" dir="8460000" dist="19050">
              <a:srgbClr val="76A5AF">
                <a:alpha val="50000"/>
              </a:srgbClr>
            </a:outerShdw>
          </a:effectLst>
        </p:spPr>
        <p:txBody>
          <a:bodyPr anchorCtr="0" anchor="b" bIns="91425" lIns="91425" spcFirstLastPara="1" rIns="91425" wrap="square" tIns="91425">
            <a:noAutofit/>
          </a:bodyPr>
          <a:lstStyle/>
          <a:p>
            <a:pPr indent="0" lvl="0" marL="0" rtl="0" algn="ctr">
              <a:spcBef>
                <a:spcPts val="0"/>
              </a:spcBef>
              <a:spcAft>
                <a:spcPts val="0"/>
              </a:spcAft>
              <a:buNone/>
            </a:pPr>
            <a:r>
              <a:rPr b="0" lang="en-GB" sz="2200">
                <a:latin typeface="Montserrat ExtraLight"/>
                <a:ea typeface="Montserrat ExtraLight"/>
                <a:cs typeface="Montserrat ExtraLight"/>
                <a:sym typeface="Montserrat ExtraLight"/>
              </a:rPr>
              <a:t>Final Project DSA 14</a:t>
            </a:r>
            <a:endParaRPr b="0" sz="2200">
              <a:latin typeface="Montserrat ExtraLight"/>
              <a:ea typeface="Montserrat ExtraLight"/>
              <a:cs typeface="Montserrat ExtraLight"/>
              <a:sym typeface="Montserrat ExtraLight"/>
            </a:endParaRPr>
          </a:p>
        </p:txBody>
      </p:sp>
      <p:cxnSp>
        <p:nvCxnSpPr>
          <p:cNvPr id="206" name="Google Shape;206;p48"/>
          <p:cNvCxnSpPr/>
          <p:nvPr/>
        </p:nvCxnSpPr>
        <p:spPr>
          <a:xfrm>
            <a:off x="3190500" y="256517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57"/>
          <p:cNvSpPr txBox="1"/>
          <p:nvPr>
            <p:ph type="title"/>
          </p:nvPr>
        </p:nvSpPr>
        <p:spPr>
          <a:xfrm>
            <a:off x="126375" y="165075"/>
            <a:ext cx="10686300" cy="723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sz="3600"/>
              <a:t>Data Wrangling &amp; Preprocessing</a:t>
            </a:r>
            <a:endParaRPr sz="3600"/>
          </a:p>
        </p:txBody>
      </p:sp>
      <p:cxnSp>
        <p:nvCxnSpPr>
          <p:cNvPr id="286" name="Google Shape;286;p57"/>
          <p:cNvCxnSpPr/>
          <p:nvPr/>
        </p:nvCxnSpPr>
        <p:spPr>
          <a:xfrm>
            <a:off x="8843800" y="392547"/>
            <a:ext cx="0" cy="435840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
        <p:nvSpPr>
          <p:cNvPr id="287" name="Google Shape;287;p57"/>
          <p:cNvSpPr txBox="1"/>
          <p:nvPr/>
        </p:nvSpPr>
        <p:spPr>
          <a:xfrm>
            <a:off x="328575" y="1036275"/>
            <a:ext cx="7279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lt1"/>
                </a:solidFill>
                <a:latin typeface="Montserrat"/>
                <a:ea typeface="Montserrat"/>
                <a:cs typeface="Montserrat"/>
                <a:sym typeface="Montserrat"/>
              </a:rPr>
              <a:t>Mengatasi missing value : </a:t>
            </a:r>
            <a:endParaRPr>
              <a:solidFill>
                <a:schemeClr val="lt1"/>
              </a:solidFill>
              <a:latin typeface="Montserrat"/>
              <a:ea typeface="Montserrat"/>
              <a:cs typeface="Montserrat"/>
              <a:sym typeface="Montserrat"/>
            </a:endParaRPr>
          </a:p>
        </p:txBody>
      </p:sp>
      <p:pic>
        <p:nvPicPr>
          <p:cNvPr id="288" name="Google Shape;288;p57"/>
          <p:cNvPicPr preferRelativeResize="0"/>
          <p:nvPr/>
        </p:nvPicPr>
        <p:blipFill>
          <a:blip r:embed="rId3">
            <a:alphaModFix/>
          </a:blip>
          <a:stretch>
            <a:fillRect/>
          </a:stretch>
        </p:blipFill>
        <p:spPr>
          <a:xfrm>
            <a:off x="608475" y="1736175"/>
            <a:ext cx="2933700" cy="1209675"/>
          </a:xfrm>
          <a:prstGeom prst="rect">
            <a:avLst/>
          </a:prstGeom>
          <a:noFill/>
          <a:ln>
            <a:noFill/>
          </a:ln>
        </p:spPr>
      </p:pic>
      <p:pic>
        <p:nvPicPr>
          <p:cNvPr id="289" name="Google Shape;289;p57"/>
          <p:cNvPicPr preferRelativeResize="0"/>
          <p:nvPr/>
        </p:nvPicPr>
        <p:blipFill>
          <a:blip r:embed="rId4">
            <a:alphaModFix/>
          </a:blip>
          <a:stretch>
            <a:fillRect/>
          </a:stretch>
        </p:blipFill>
        <p:spPr>
          <a:xfrm>
            <a:off x="3933550" y="2262175"/>
            <a:ext cx="3800475" cy="619125"/>
          </a:xfrm>
          <a:prstGeom prst="rect">
            <a:avLst/>
          </a:prstGeom>
          <a:noFill/>
          <a:ln>
            <a:noFill/>
          </a:ln>
        </p:spPr>
      </p:pic>
      <p:pic>
        <p:nvPicPr>
          <p:cNvPr id="290" name="Google Shape;290;p57"/>
          <p:cNvPicPr preferRelativeResize="0"/>
          <p:nvPr/>
        </p:nvPicPr>
        <p:blipFill>
          <a:blip r:embed="rId5">
            <a:alphaModFix/>
          </a:blip>
          <a:stretch>
            <a:fillRect/>
          </a:stretch>
        </p:blipFill>
        <p:spPr>
          <a:xfrm>
            <a:off x="3375000" y="3299725"/>
            <a:ext cx="1971675" cy="6572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58"/>
          <p:cNvSpPr txBox="1"/>
          <p:nvPr>
            <p:ph type="title"/>
          </p:nvPr>
        </p:nvSpPr>
        <p:spPr>
          <a:xfrm>
            <a:off x="938500" y="445025"/>
            <a:ext cx="49647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FFD966"/>
                </a:solidFill>
              </a:rPr>
              <a:t>Analisis Awal</a:t>
            </a:r>
            <a:endParaRPr>
              <a:solidFill>
                <a:srgbClr val="FFD966"/>
              </a:solidFill>
            </a:endParaRPr>
          </a:p>
        </p:txBody>
      </p:sp>
      <p:cxnSp>
        <p:nvCxnSpPr>
          <p:cNvPr id="296" name="Google Shape;296;p58"/>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
        <p:nvSpPr>
          <p:cNvPr id="297" name="Google Shape;297;p58"/>
          <p:cNvSpPr txBox="1"/>
          <p:nvPr>
            <p:ph idx="2" type="body"/>
          </p:nvPr>
        </p:nvSpPr>
        <p:spPr>
          <a:xfrm>
            <a:off x="404300" y="1328950"/>
            <a:ext cx="7064400" cy="32586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n-GB" sz="1200"/>
              <a:t>Analisis awal dimulai dengan mengolah dataset Peta Bencana melalui beberapa tahap seperti melakukan proses Data Wrangling &amp; Prepocessing.</a:t>
            </a:r>
            <a:endParaRPr sz="1200"/>
          </a:p>
          <a:p>
            <a:pPr indent="-304800" lvl="0" marL="457200" rtl="0" algn="l">
              <a:lnSpc>
                <a:spcPct val="115000"/>
              </a:lnSpc>
              <a:spcBef>
                <a:spcPts val="1200"/>
              </a:spcBef>
              <a:spcAft>
                <a:spcPts val="0"/>
              </a:spcAft>
              <a:buSzPts val="1200"/>
              <a:buAutoNum type="arabicPeriod"/>
            </a:pPr>
            <a:r>
              <a:rPr lang="en-GB" sz="1200"/>
              <a:t>Terdapat kolom dengan data yang berformat json dan perlu di pharsing</a:t>
            </a:r>
            <a:endParaRPr sz="1200"/>
          </a:p>
          <a:p>
            <a:pPr indent="-304800" lvl="0" marL="457200" rtl="0" algn="l">
              <a:lnSpc>
                <a:spcPct val="115000"/>
              </a:lnSpc>
              <a:spcBef>
                <a:spcPts val="0"/>
              </a:spcBef>
              <a:spcAft>
                <a:spcPts val="0"/>
              </a:spcAft>
              <a:buSzPts val="1200"/>
              <a:buAutoNum type="arabicPeriod"/>
            </a:pPr>
            <a:r>
              <a:rPr lang="en-GB" sz="1200"/>
              <a:t>Terdapat penambahan kolom pada dataset setelah pharsing sebanyak 5 kolom dan 1 baris</a:t>
            </a:r>
            <a:endParaRPr sz="1200"/>
          </a:p>
          <a:p>
            <a:pPr indent="-304800" lvl="0" marL="457200" rtl="0" algn="l">
              <a:lnSpc>
                <a:spcPct val="115000"/>
              </a:lnSpc>
              <a:spcBef>
                <a:spcPts val="0"/>
              </a:spcBef>
              <a:spcAft>
                <a:spcPts val="0"/>
              </a:spcAft>
              <a:buSzPts val="1200"/>
              <a:buAutoNum type="arabicPeriod"/>
            </a:pPr>
            <a:r>
              <a:rPr lang="en-GB" sz="1200"/>
              <a:t>Terdapat 15 data bertipe objek dan 12 data bertipe float</a:t>
            </a:r>
            <a:endParaRPr sz="1200"/>
          </a:p>
          <a:p>
            <a:pPr indent="-304800" lvl="0" marL="457200" rtl="0" algn="l">
              <a:lnSpc>
                <a:spcPct val="115000"/>
              </a:lnSpc>
              <a:spcBef>
                <a:spcPts val="0"/>
              </a:spcBef>
              <a:spcAft>
                <a:spcPts val="0"/>
              </a:spcAft>
              <a:buSzPts val="1200"/>
              <a:buAutoNum type="arabicPeriod"/>
            </a:pPr>
            <a:r>
              <a:rPr lang="en-GB" sz="1200"/>
              <a:t>Terdapat missing value pada setiap dataset</a:t>
            </a:r>
            <a:endParaRPr sz="1200"/>
          </a:p>
          <a:p>
            <a:pPr indent="-304800" lvl="0" marL="457200" rtl="0" algn="l">
              <a:lnSpc>
                <a:spcPct val="115000"/>
              </a:lnSpc>
              <a:spcBef>
                <a:spcPts val="0"/>
              </a:spcBef>
              <a:spcAft>
                <a:spcPts val="0"/>
              </a:spcAft>
              <a:buSzPts val="1200"/>
              <a:buAutoNum type="arabicPeriod"/>
            </a:pPr>
            <a:r>
              <a:rPr lang="en-GB" sz="1200"/>
              <a:t>Terdapat 8 data duplikat</a:t>
            </a:r>
            <a:endParaRPr sz="1200"/>
          </a:p>
          <a:p>
            <a:pPr indent="-304800" lvl="0" marL="457200" rtl="0" algn="l">
              <a:lnSpc>
                <a:spcPct val="115000"/>
              </a:lnSpc>
              <a:spcBef>
                <a:spcPts val="0"/>
              </a:spcBef>
              <a:spcAft>
                <a:spcPts val="0"/>
              </a:spcAft>
              <a:buSzPts val="1200"/>
              <a:buAutoNum type="arabicPeriod"/>
            </a:pPr>
            <a:r>
              <a:rPr lang="en-GB" sz="1200"/>
              <a:t>Missing value diganti dengan 0 untuk tipe data integer/float dan '-' untuk tipe data kategori atau objek</a:t>
            </a:r>
            <a:endParaRPr sz="1200"/>
          </a:p>
          <a:p>
            <a:pPr indent="-304800" lvl="0" marL="457200" rtl="0" algn="l">
              <a:lnSpc>
                <a:spcPct val="115000"/>
              </a:lnSpc>
              <a:spcBef>
                <a:spcPts val="0"/>
              </a:spcBef>
              <a:spcAft>
                <a:spcPts val="0"/>
              </a:spcAft>
              <a:buSzPts val="1200"/>
              <a:buAutoNum type="arabicPeriod"/>
            </a:pPr>
            <a:r>
              <a:rPr lang="en-GB" sz="1200"/>
              <a:t>Beberapa kolom yang tidak penting dieliminasi dari dataset</a:t>
            </a:r>
            <a:endParaRPr sz="1200"/>
          </a:p>
          <a:p>
            <a:pPr indent="-304800" lvl="0" marL="457200" rtl="0" algn="l">
              <a:lnSpc>
                <a:spcPct val="115000"/>
              </a:lnSpc>
              <a:spcBef>
                <a:spcPts val="0"/>
              </a:spcBef>
              <a:spcAft>
                <a:spcPts val="0"/>
              </a:spcAft>
              <a:buSzPts val="1200"/>
              <a:buAutoNum type="arabicPeriod"/>
            </a:pPr>
            <a:r>
              <a:rPr lang="en-GB" sz="1200"/>
              <a:t>Konversi atribut bertipe objek menjadi datetime64, integer, dan kategori</a:t>
            </a:r>
            <a:endParaRPr sz="1200"/>
          </a:p>
          <a:p>
            <a:pPr indent="-304800" lvl="0" marL="457200" rtl="0" algn="l">
              <a:lnSpc>
                <a:spcPct val="115000"/>
              </a:lnSpc>
              <a:spcBef>
                <a:spcPts val="0"/>
              </a:spcBef>
              <a:spcAft>
                <a:spcPts val="0"/>
              </a:spcAft>
              <a:buSzPts val="1200"/>
              <a:buAutoNum type="arabicPeriod"/>
            </a:pPr>
            <a:r>
              <a:rPr lang="en-GB" sz="1200"/>
              <a:t>Mean pada kolom points tidak dapat digunakan untuk mereplace missing value</a:t>
            </a:r>
            <a:endParaRPr sz="1200"/>
          </a:p>
          <a:p>
            <a:pPr indent="0" lvl="0" marL="914400" rtl="0" algn="just">
              <a:lnSpc>
                <a:spcPct val="115000"/>
              </a:lnSpc>
              <a:spcBef>
                <a:spcPts val="1200"/>
              </a:spcBef>
              <a:spcAft>
                <a:spcPts val="0"/>
              </a:spcAft>
              <a:buNone/>
            </a:pPr>
            <a:r>
              <a:t/>
            </a:r>
            <a:endParaRPr sz="12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59"/>
          <p:cNvSpPr txBox="1"/>
          <p:nvPr>
            <p:ph type="title"/>
          </p:nvPr>
        </p:nvSpPr>
        <p:spPr>
          <a:xfrm>
            <a:off x="513749" y="503750"/>
            <a:ext cx="8116500" cy="59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Exploratory Data Analysis (EDA)</a:t>
            </a:r>
            <a:endParaRPr/>
          </a:p>
        </p:txBody>
      </p:sp>
      <p:sp>
        <p:nvSpPr>
          <p:cNvPr id="303" name="Google Shape;303;p59"/>
          <p:cNvSpPr txBox="1"/>
          <p:nvPr>
            <p:ph idx="1" type="subTitle"/>
          </p:nvPr>
        </p:nvSpPr>
        <p:spPr>
          <a:xfrm>
            <a:off x="361345" y="1165475"/>
            <a:ext cx="3068700" cy="4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lt1"/>
                </a:solidFill>
                <a:latin typeface="Impact"/>
                <a:ea typeface="Impact"/>
                <a:cs typeface="Impact"/>
                <a:sym typeface="Impact"/>
              </a:rPr>
              <a:t>Structure Investigation</a:t>
            </a:r>
            <a:endParaRPr>
              <a:solidFill>
                <a:schemeClr val="lt1"/>
              </a:solidFill>
              <a:latin typeface="Impact"/>
              <a:ea typeface="Impact"/>
              <a:cs typeface="Impact"/>
              <a:sym typeface="Impact"/>
            </a:endParaRPr>
          </a:p>
        </p:txBody>
      </p:sp>
      <p:pic>
        <p:nvPicPr>
          <p:cNvPr id="304" name="Google Shape;304;p59"/>
          <p:cNvPicPr preferRelativeResize="0"/>
          <p:nvPr/>
        </p:nvPicPr>
        <p:blipFill>
          <a:blip r:embed="rId3">
            <a:alphaModFix/>
          </a:blip>
          <a:stretch>
            <a:fillRect/>
          </a:stretch>
        </p:blipFill>
        <p:spPr>
          <a:xfrm>
            <a:off x="361350" y="1545625"/>
            <a:ext cx="4872901" cy="3079725"/>
          </a:xfrm>
          <a:prstGeom prst="rect">
            <a:avLst/>
          </a:prstGeom>
          <a:noFill/>
          <a:ln>
            <a:noFill/>
          </a:ln>
        </p:spPr>
      </p:pic>
      <p:pic>
        <p:nvPicPr>
          <p:cNvPr id="305" name="Google Shape;305;p59"/>
          <p:cNvPicPr preferRelativeResize="0"/>
          <p:nvPr/>
        </p:nvPicPr>
        <p:blipFill>
          <a:blip r:embed="rId4">
            <a:alphaModFix/>
          </a:blip>
          <a:stretch>
            <a:fillRect/>
          </a:stretch>
        </p:blipFill>
        <p:spPr>
          <a:xfrm>
            <a:off x="5386651" y="1254950"/>
            <a:ext cx="3452549" cy="3273732"/>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60"/>
          <p:cNvSpPr txBox="1"/>
          <p:nvPr>
            <p:ph type="title"/>
          </p:nvPr>
        </p:nvSpPr>
        <p:spPr>
          <a:xfrm>
            <a:off x="513749" y="503750"/>
            <a:ext cx="8116500" cy="59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Exploratory Data Analysis (EDA)</a:t>
            </a:r>
            <a:endParaRPr/>
          </a:p>
        </p:txBody>
      </p:sp>
      <p:pic>
        <p:nvPicPr>
          <p:cNvPr id="311" name="Google Shape;311;p60"/>
          <p:cNvPicPr preferRelativeResize="0"/>
          <p:nvPr/>
        </p:nvPicPr>
        <p:blipFill>
          <a:blip r:embed="rId3">
            <a:alphaModFix/>
          </a:blip>
          <a:stretch>
            <a:fillRect/>
          </a:stretch>
        </p:blipFill>
        <p:spPr>
          <a:xfrm>
            <a:off x="361338" y="1428313"/>
            <a:ext cx="4234734" cy="2327025"/>
          </a:xfrm>
          <a:prstGeom prst="rect">
            <a:avLst/>
          </a:prstGeom>
          <a:noFill/>
          <a:ln>
            <a:noFill/>
          </a:ln>
        </p:spPr>
      </p:pic>
      <p:pic>
        <p:nvPicPr>
          <p:cNvPr id="312" name="Google Shape;312;p60"/>
          <p:cNvPicPr preferRelativeResize="0"/>
          <p:nvPr/>
        </p:nvPicPr>
        <p:blipFill>
          <a:blip r:embed="rId4">
            <a:alphaModFix/>
          </a:blip>
          <a:stretch>
            <a:fillRect/>
          </a:stretch>
        </p:blipFill>
        <p:spPr>
          <a:xfrm>
            <a:off x="4748471" y="1483550"/>
            <a:ext cx="4090728" cy="2472193"/>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61"/>
          <p:cNvSpPr txBox="1"/>
          <p:nvPr>
            <p:ph type="title"/>
          </p:nvPr>
        </p:nvSpPr>
        <p:spPr>
          <a:xfrm>
            <a:off x="511474" y="579950"/>
            <a:ext cx="7995300" cy="591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Exploratory Data Analysis (EDA)</a:t>
            </a:r>
            <a:endParaRPr/>
          </a:p>
        </p:txBody>
      </p:sp>
      <p:pic>
        <p:nvPicPr>
          <p:cNvPr id="318" name="Google Shape;318;p61"/>
          <p:cNvPicPr preferRelativeResize="0"/>
          <p:nvPr/>
        </p:nvPicPr>
        <p:blipFill>
          <a:blip r:embed="rId3">
            <a:alphaModFix/>
          </a:blip>
          <a:stretch>
            <a:fillRect/>
          </a:stretch>
        </p:blipFill>
        <p:spPr>
          <a:xfrm>
            <a:off x="361350" y="1353048"/>
            <a:ext cx="3801397" cy="3331851"/>
          </a:xfrm>
          <a:prstGeom prst="rect">
            <a:avLst/>
          </a:prstGeom>
          <a:noFill/>
          <a:ln>
            <a:noFill/>
          </a:ln>
        </p:spPr>
      </p:pic>
      <p:pic>
        <p:nvPicPr>
          <p:cNvPr id="319" name="Google Shape;319;p61"/>
          <p:cNvPicPr preferRelativeResize="0"/>
          <p:nvPr/>
        </p:nvPicPr>
        <p:blipFill>
          <a:blip r:embed="rId4">
            <a:alphaModFix/>
          </a:blip>
          <a:stretch>
            <a:fillRect/>
          </a:stretch>
        </p:blipFill>
        <p:spPr>
          <a:xfrm>
            <a:off x="4359022" y="1353036"/>
            <a:ext cx="4399778" cy="324810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62"/>
          <p:cNvSpPr txBox="1"/>
          <p:nvPr>
            <p:ph type="title"/>
          </p:nvPr>
        </p:nvSpPr>
        <p:spPr>
          <a:xfrm>
            <a:off x="513749" y="503750"/>
            <a:ext cx="8116500" cy="59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Exploratory Data Analysis (EDA)</a:t>
            </a:r>
            <a:endParaRPr/>
          </a:p>
        </p:txBody>
      </p:sp>
      <p:pic>
        <p:nvPicPr>
          <p:cNvPr id="325" name="Google Shape;325;p62"/>
          <p:cNvPicPr preferRelativeResize="0"/>
          <p:nvPr/>
        </p:nvPicPr>
        <p:blipFill>
          <a:blip r:embed="rId3">
            <a:alphaModFix/>
          </a:blip>
          <a:stretch>
            <a:fillRect/>
          </a:stretch>
        </p:blipFill>
        <p:spPr>
          <a:xfrm>
            <a:off x="5283250" y="2152225"/>
            <a:ext cx="2895600" cy="733425"/>
          </a:xfrm>
          <a:prstGeom prst="rect">
            <a:avLst/>
          </a:prstGeom>
          <a:noFill/>
          <a:ln>
            <a:noFill/>
          </a:ln>
        </p:spPr>
      </p:pic>
      <p:pic>
        <p:nvPicPr>
          <p:cNvPr id="326" name="Google Shape;326;p62"/>
          <p:cNvPicPr preferRelativeResize="0"/>
          <p:nvPr/>
        </p:nvPicPr>
        <p:blipFill>
          <a:blip r:embed="rId4">
            <a:alphaModFix/>
          </a:blip>
          <a:stretch>
            <a:fillRect/>
          </a:stretch>
        </p:blipFill>
        <p:spPr>
          <a:xfrm>
            <a:off x="1074950" y="1292850"/>
            <a:ext cx="3857625" cy="32670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63"/>
          <p:cNvSpPr txBox="1"/>
          <p:nvPr>
            <p:ph type="title"/>
          </p:nvPr>
        </p:nvSpPr>
        <p:spPr>
          <a:xfrm>
            <a:off x="938500" y="445025"/>
            <a:ext cx="49647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FFD966"/>
                </a:solidFill>
              </a:rPr>
              <a:t>Analisis Mendalam</a:t>
            </a:r>
            <a:endParaRPr>
              <a:solidFill>
                <a:srgbClr val="FFD966"/>
              </a:solidFill>
            </a:endParaRPr>
          </a:p>
        </p:txBody>
      </p:sp>
      <p:cxnSp>
        <p:nvCxnSpPr>
          <p:cNvPr id="332" name="Google Shape;332;p63"/>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
        <p:nvSpPr>
          <p:cNvPr id="333" name="Google Shape;333;p63"/>
          <p:cNvSpPr txBox="1"/>
          <p:nvPr/>
        </p:nvSpPr>
        <p:spPr>
          <a:xfrm>
            <a:off x="417025" y="1086825"/>
            <a:ext cx="6331500" cy="18870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1200"/>
              </a:spcBef>
              <a:spcAft>
                <a:spcPts val="0"/>
              </a:spcAft>
              <a:buClr>
                <a:schemeClr val="lt1"/>
              </a:buClr>
              <a:buSzPts val="1400"/>
              <a:buFont typeface="Montserrat"/>
              <a:buAutoNum type="arabicPeriod"/>
            </a:pPr>
            <a:r>
              <a:rPr lang="en-GB">
                <a:solidFill>
                  <a:schemeClr val="lt1"/>
                </a:solidFill>
                <a:latin typeface="Montserrat"/>
                <a:ea typeface="Montserrat"/>
                <a:cs typeface="Montserrat"/>
                <a:sym typeface="Montserrat"/>
              </a:rPr>
              <a:t>Dimensi pada data terbaru sebanyak 4236 baris dan 24 kolom</a:t>
            </a:r>
            <a:endParaRPr>
              <a:solidFill>
                <a:schemeClr val="lt1"/>
              </a:solidFill>
              <a:latin typeface="Montserrat"/>
              <a:ea typeface="Montserrat"/>
              <a:cs typeface="Montserrat"/>
              <a:sym typeface="Montserrat"/>
            </a:endParaRPr>
          </a:p>
          <a:p>
            <a:pPr indent="-317500" lvl="0" marL="457200" rtl="0" algn="l">
              <a:lnSpc>
                <a:spcPct val="115000"/>
              </a:lnSpc>
              <a:spcBef>
                <a:spcPts val="0"/>
              </a:spcBef>
              <a:spcAft>
                <a:spcPts val="0"/>
              </a:spcAft>
              <a:buClr>
                <a:schemeClr val="lt1"/>
              </a:buClr>
              <a:buSzPts val="1400"/>
              <a:buFont typeface="Montserrat"/>
              <a:buAutoNum type="arabicPeriod"/>
            </a:pPr>
            <a:r>
              <a:rPr lang="en-GB">
                <a:solidFill>
                  <a:schemeClr val="lt1"/>
                </a:solidFill>
                <a:latin typeface="Montserrat"/>
                <a:ea typeface="Montserrat"/>
                <a:cs typeface="Montserrat"/>
                <a:sym typeface="Montserrat"/>
              </a:rPr>
              <a:t>Terdapat atribut bertipe float sebanyak 10, object 8, category 5, dan datetime 1</a:t>
            </a:r>
            <a:endParaRPr>
              <a:solidFill>
                <a:schemeClr val="lt1"/>
              </a:solidFill>
              <a:latin typeface="Montserrat"/>
              <a:ea typeface="Montserrat"/>
              <a:cs typeface="Montserrat"/>
              <a:sym typeface="Montserrat"/>
            </a:endParaRPr>
          </a:p>
          <a:p>
            <a:pPr indent="-317500" lvl="0" marL="457200" rtl="0" algn="l">
              <a:lnSpc>
                <a:spcPct val="115000"/>
              </a:lnSpc>
              <a:spcBef>
                <a:spcPts val="0"/>
              </a:spcBef>
              <a:spcAft>
                <a:spcPts val="0"/>
              </a:spcAft>
              <a:buClr>
                <a:schemeClr val="lt1"/>
              </a:buClr>
              <a:buSzPts val="1400"/>
              <a:buFont typeface="Montserrat"/>
              <a:buAutoNum type="arabicPeriod"/>
            </a:pPr>
            <a:r>
              <a:rPr lang="en-GB">
                <a:solidFill>
                  <a:schemeClr val="lt1"/>
                </a:solidFill>
                <a:latin typeface="Montserrat"/>
                <a:ea typeface="Montserrat"/>
                <a:cs typeface="Montserrat"/>
                <a:sym typeface="Montserrat"/>
              </a:rPr>
              <a:t>Terdapat 3 sumber data pelaporan bencana yaitu grasp, qlue, dan detik</a:t>
            </a:r>
            <a:endParaRPr>
              <a:solidFill>
                <a:schemeClr val="lt1"/>
              </a:solidFill>
              <a:latin typeface="Montserrat"/>
              <a:ea typeface="Montserrat"/>
              <a:cs typeface="Montserrat"/>
              <a:sym typeface="Montserrat"/>
            </a:endParaRPr>
          </a:p>
          <a:p>
            <a:pPr indent="-317500" lvl="0" marL="457200" rtl="0" algn="l">
              <a:lnSpc>
                <a:spcPct val="115000"/>
              </a:lnSpc>
              <a:spcBef>
                <a:spcPts val="0"/>
              </a:spcBef>
              <a:spcAft>
                <a:spcPts val="0"/>
              </a:spcAft>
              <a:buClr>
                <a:schemeClr val="lt1"/>
              </a:buClr>
              <a:buSzPts val="1400"/>
              <a:buFont typeface="Montserrat"/>
              <a:buAutoNum type="arabicPeriod"/>
            </a:pPr>
            <a:r>
              <a:rPr lang="en-GB">
                <a:solidFill>
                  <a:schemeClr val="lt1"/>
                </a:solidFill>
                <a:latin typeface="Montserrat"/>
                <a:ea typeface="Montserrat"/>
                <a:cs typeface="Montserrat"/>
                <a:sym typeface="Montserrat"/>
              </a:rPr>
              <a:t>Sumber pelaporan terbanyak yaitu dari grasp</a:t>
            </a:r>
            <a:endParaRPr>
              <a:solidFill>
                <a:schemeClr val="lt1"/>
              </a:solidFill>
              <a:latin typeface="Montserrat"/>
              <a:ea typeface="Montserrat"/>
              <a:cs typeface="Montserrat"/>
              <a:sym typeface="Montserrat"/>
            </a:endParaRPr>
          </a:p>
          <a:p>
            <a:pPr indent="-317500" lvl="0" marL="457200" rtl="0" algn="l">
              <a:lnSpc>
                <a:spcPct val="115000"/>
              </a:lnSpc>
              <a:spcBef>
                <a:spcPts val="0"/>
              </a:spcBef>
              <a:spcAft>
                <a:spcPts val="0"/>
              </a:spcAft>
              <a:buClr>
                <a:schemeClr val="lt1"/>
              </a:buClr>
              <a:buSzPts val="1400"/>
              <a:buFont typeface="Montserrat"/>
              <a:buAutoNum type="arabicPeriod"/>
            </a:pPr>
            <a:r>
              <a:rPr lang="en-GB">
                <a:solidFill>
                  <a:schemeClr val="lt1"/>
                </a:solidFill>
                <a:latin typeface="Montserrat"/>
                <a:ea typeface="Montserrat"/>
                <a:cs typeface="Montserrat"/>
                <a:sym typeface="Montserrat"/>
              </a:rPr>
              <a:t>Status pelaporan sudah terkonfirmasi semua</a:t>
            </a:r>
            <a:endParaRPr>
              <a:solidFill>
                <a:schemeClr val="lt1"/>
              </a:solidFill>
              <a:latin typeface="Montserrat"/>
              <a:ea typeface="Montserrat"/>
              <a:cs typeface="Montserrat"/>
              <a:sym typeface="Montserrat"/>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64"/>
          <p:cNvSpPr txBox="1"/>
          <p:nvPr>
            <p:ph idx="4294967295" type="title"/>
          </p:nvPr>
        </p:nvSpPr>
        <p:spPr>
          <a:xfrm>
            <a:off x="473549" y="213475"/>
            <a:ext cx="7995300" cy="591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Exploratory Data Analysis (EDA)</a:t>
            </a:r>
            <a:endParaRPr/>
          </a:p>
        </p:txBody>
      </p:sp>
      <p:pic>
        <p:nvPicPr>
          <p:cNvPr id="339" name="Google Shape;339;p64"/>
          <p:cNvPicPr preferRelativeResize="0"/>
          <p:nvPr/>
        </p:nvPicPr>
        <p:blipFill>
          <a:blip r:embed="rId3">
            <a:alphaModFix/>
          </a:blip>
          <a:stretch>
            <a:fillRect/>
          </a:stretch>
        </p:blipFill>
        <p:spPr>
          <a:xfrm>
            <a:off x="234975" y="805075"/>
            <a:ext cx="4554674" cy="3841650"/>
          </a:xfrm>
          <a:prstGeom prst="rect">
            <a:avLst/>
          </a:prstGeom>
          <a:noFill/>
          <a:ln>
            <a:noFill/>
          </a:ln>
        </p:spPr>
      </p:pic>
      <p:pic>
        <p:nvPicPr>
          <p:cNvPr id="340" name="Google Shape;340;p64"/>
          <p:cNvPicPr preferRelativeResize="0"/>
          <p:nvPr/>
        </p:nvPicPr>
        <p:blipFill>
          <a:blip r:embed="rId4">
            <a:alphaModFix/>
          </a:blip>
          <a:stretch>
            <a:fillRect/>
          </a:stretch>
        </p:blipFill>
        <p:spPr>
          <a:xfrm>
            <a:off x="4979350" y="1453325"/>
            <a:ext cx="3969525" cy="23885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65"/>
          <p:cNvSpPr txBox="1"/>
          <p:nvPr>
            <p:ph idx="4294967295" type="title"/>
          </p:nvPr>
        </p:nvSpPr>
        <p:spPr>
          <a:xfrm>
            <a:off x="464274" y="281075"/>
            <a:ext cx="7995300" cy="591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Exploratory Data Analysis (EDA)</a:t>
            </a:r>
            <a:endParaRPr/>
          </a:p>
        </p:txBody>
      </p:sp>
      <p:pic>
        <p:nvPicPr>
          <p:cNvPr id="346" name="Google Shape;346;p65"/>
          <p:cNvPicPr preferRelativeResize="0"/>
          <p:nvPr/>
        </p:nvPicPr>
        <p:blipFill>
          <a:blip r:embed="rId3">
            <a:alphaModFix/>
          </a:blip>
          <a:stretch>
            <a:fillRect/>
          </a:stretch>
        </p:blipFill>
        <p:spPr>
          <a:xfrm>
            <a:off x="304800" y="1660925"/>
            <a:ext cx="4085125" cy="1821650"/>
          </a:xfrm>
          <a:prstGeom prst="rect">
            <a:avLst/>
          </a:prstGeom>
          <a:noFill/>
          <a:ln>
            <a:noFill/>
          </a:ln>
        </p:spPr>
      </p:pic>
      <p:pic>
        <p:nvPicPr>
          <p:cNvPr id="347" name="Google Shape;347;p65"/>
          <p:cNvPicPr preferRelativeResize="0"/>
          <p:nvPr/>
        </p:nvPicPr>
        <p:blipFill>
          <a:blip r:embed="rId4">
            <a:alphaModFix/>
          </a:blip>
          <a:stretch>
            <a:fillRect/>
          </a:stretch>
        </p:blipFill>
        <p:spPr>
          <a:xfrm>
            <a:off x="4806975" y="1314675"/>
            <a:ext cx="3959775" cy="25141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66"/>
          <p:cNvSpPr txBox="1"/>
          <p:nvPr>
            <p:ph idx="4294967295" type="title"/>
          </p:nvPr>
        </p:nvSpPr>
        <p:spPr>
          <a:xfrm>
            <a:off x="464274" y="281075"/>
            <a:ext cx="7995300" cy="591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Exploratory Data Analysis (EDA)</a:t>
            </a:r>
            <a:endParaRPr/>
          </a:p>
        </p:txBody>
      </p:sp>
      <p:pic>
        <p:nvPicPr>
          <p:cNvPr id="353" name="Google Shape;353;p66"/>
          <p:cNvPicPr preferRelativeResize="0"/>
          <p:nvPr/>
        </p:nvPicPr>
        <p:blipFill rotWithShape="1">
          <a:blip r:embed="rId3">
            <a:alphaModFix/>
          </a:blip>
          <a:srcRect b="0" l="0" r="0" t="42353"/>
          <a:stretch/>
        </p:blipFill>
        <p:spPr>
          <a:xfrm>
            <a:off x="625325" y="2642500"/>
            <a:ext cx="4868826" cy="2038674"/>
          </a:xfrm>
          <a:prstGeom prst="rect">
            <a:avLst/>
          </a:prstGeom>
          <a:noFill/>
          <a:ln>
            <a:noFill/>
          </a:ln>
        </p:spPr>
      </p:pic>
      <p:pic>
        <p:nvPicPr>
          <p:cNvPr id="354" name="Google Shape;354;p66"/>
          <p:cNvPicPr preferRelativeResize="0"/>
          <p:nvPr/>
        </p:nvPicPr>
        <p:blipFill>
          <a:blip r:embed="rId4">
            <a:alphaModFix/>
          </a:blip>
          <a:stretch>
            <a:fillRect/>
          </a:stretch>
        </p:blipFill>
        <p:spPr>
          <a:xfrm>
            <a:off x="5678025" y="2642525"/>
            <a:ext cx="2744525" cy="2038675"/>
          </a:xfrm>
          <a:prstGeom prst="rect">
            <a:avLst/>
          </a:prstGeom>
          <a:noFill/>
          <a:ln>
            <a:noFill/>
          </a:ln>
        </p:spPr>
      </p:pic>
      <p:pic>
        <p:nvPicPr>
          <p:cNvPr id="355" name="Google Shape;355;p66"/>
          <p:cNvPicPr preferRelativeResize="0"/>
          <p:nvPr/>
        </p:nvPicPr>
        <p:blipFill>
          <a:blip r:embed="rId5">
            <a:alphaModFix/>
          </a:blip>
          <a:stretch>
            <a:fillRect/>
          </a:stretch>
        </p:blipFill>
        <p:spPr>
          <a:xfrm>
            <a:off x="1652562" y="935225"/>
            <a:ext cx="5161525" cy="16447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49"/>
          <p:cNvSpPr txBox="1"/>
          <p:nvPr>
            <p:ph idx="4294967295" type="ctrTitle"/>
          </p:nvPr>
        </p:nvSpPr>
        <p:spPr>
          <a:xfrm>
            <a:off x="429950" y="424350"/>
            <a:ext cx="4792200" cy="644700"/>
          </a:xfrm>
          <a:prstGeom prst="rect">
            <a:avLst/>
          </a:prstGeom>
          <a:effectLst>
            <a:outerShdw blurRad="142875" rotWithShape="0" algn="bl" dir="8760000" dist="19050">
              <a:srgbClr val="76A5AF">
                <a:alpha val="50000"/>
              </a:srgbClr>
            </a:outerShdw>
          </a:effectLst>
        </p:spPr>
        <p:txBody>
          <a:bodyPr anchorCtr="0" anchor="t" bIns="91425" lIns="91425" spcFirstLastPara="1" rIns="91425" wrap="square" tIns="91425">
            <a:noAutofit/>
          </a:bodyPr>
          <a:lstStyle/>
          <a:p>
            <a:pPr indent="0" lvl="0" marL="0" rtl="0" algn="l">
              <a:spcBef>
                <a:spcPts val="0"/>
              </a:spcBef>
              <a:spcAft>
                <a:spcPts val="0"/>
              </a:spcAft>
              <a:buNone/>
            </a:pPr>
            <a:r>
              <a:rPr lang="en-GB"/>
              <a:t>Session Outline</a:t>
            </a:r>
            <a:endParaRPr/>
          </a:p>
        </p:txBody>
      </p:sp>
      <p:cxnSp>
        <p:nvCxnSpPr>
          <p:cNvPr id="212" name="Google Shape;212;p49"/>
          <p:cNvCxnSpPr/>
          <p:nvPr/>
        </p:nvCxnSpPr>
        <p:spPr>
          <a:xfrm>
            <a:off x="1245300" y="2859300"/>
            <a:ext cx="6653400" cy="0"/>
          </a:xfrm>
          <a:prstGeom prst="straightConnector1">
            <a:avLst/>
          </a:prstGeom>
          <a:noFill/>
          <a:ln cap="flat" cmpd="sng" w="19050">
            <a:solidFill>
              <a:schemeClr val="accent1"/>
            </a:solidFill>
            <a:prstDash val="solid"/>
            <a:round/>
            <a:headEnd len="med" w="med" type="none"/>
            <a:tailEnd len="med" w="med" type="none"/>
          </a:ln>
        </p:spPr>
      </p:cxnSp>
      <p:sp>
        <p:nvSpPr>
          <p:cNvPr id="213" name="Google Shape;213;p49"/>
          <p:cNvSpPr txBox="1"/>
          <p:nvPr>
            <p:ph idx="1" type="subTitle"/>
          </p:nvPr>
        </p:nvSpPr>
        <p:spPr>
          <a:xfrm>
            <a:off x="1019364" y="3183038"/>
            <a:ext cx="1527300" cy="725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Analisis Mendalam</a:t>
            </a:r>
            <a:endParaRPr sz="1400">
              <a:solidFill>
                <a:schemeClr val="lt1"/>
              </a:solidFill>
            </a:endParaRPr>
          </a:p>
        </p:txBody>
      </p:sp>
      <p:sp>
        <p:nvSpPr>
          <p:cNvPr id="214" name="Google Shape;214;p49"/>
          <p:cNvSpPr txBox="1"/>
          <p:nvPr>
            <p:ph idx="1" type="subTitle"/>
          </p:nvPr>
        </p:nvSpPr>
        <p:spPr>
          <a:xfrm>
            <a:off x="4738564" y="3183038"/>
            <a:ext cx="1527300" cy="725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GB"/>
              <a:t>Kesimpulan &amp; Rekomendasi</a:t>
            </a:r>
            <a:endParaRPr sz="1400">
              <a:solidFill>
                <a:schemeClr val="lt1"/>
              </a:solidFill>
            </a:endParaRPr>
          </a:p>
          <a:p>
            <a:pPr indent="0" lvl="0" marL="0" rtl="0" algn="ctr">
              <a:spcBef>
                <a:spcPts val="0"/>
              </a:spcBef>
              <a:spcAft>
                <a:spcPts val="0"/>
              </a:spcAft>
              <a:buNone/>
            </a:pPr>
            <a:r>
              <a:t/>
            </a:r>
            <a:endParaRPr sz="1400">
              <a:solidFill>
                <a:schemeClr val="lt1"/>
              </a:solidFill>
            </a:endParaRPr>
          </a:p>
        </p:txBody>
      </p:sp>
      <p:sp>
        <p:nvSpPr>
          <p:cNvPr id="215" name="Google Shape;215;p49"/>
          <p:cNvSpPr txBox="1"/>
          <p:nvPr>
            <p:ph idx="1" type="subTitle"/>
          </p:nvPr>
        </p:nvSpPr>
        <p:spPr>
          <a:xfrm>
            <a:off x="2879789" y="1892972"/>
            <a:ext cx="1527300" cy="725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Hipotesis</a:t>
            </a:r>
            <a:endParaRPr sz="1400">
              <a:solidFill>
                <a:schemeClr val="lt1"/>
              </a:solidFill>
            </a:endParaRPr>
          </a:p>
        </p:txBody>
      </p:sp>
      <p:sp>
        <p:nvSpPr>
          <p:cNvPr id="216" name="Google Shape;216;p49"/>
          <p:cNvSpPr txBox="1"/>
          <p:nvPr>
            <p:ph idx="1" type="subTitle"/>
          </p:nvPr>
        </p:nvSpPr>
        <p:spPr>
          <a:xfrm>
            <a:off x="6597339" y="1881059"/>
            <a:ext cx="1527300" cy="725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Analisis Awal</a:t>
            </a:r>
            <a:endParaRPr sz="1400">
              <a:solidFill>
                <a:schemeClr val="lt1"/>
              </a:solidFill>
            </a:endParaRPr>
          </a:p>
        </p:txBody>
      </p:sp>
      <p:sp>
        <p:nvSpPr>
          <p:cNvPr id="217" name="Google Shape;217;p49"/>
          <p:cNvSpPr/>
          <p:nvPr/>
        </p:nvSpPr>
        <p:spPr>
          <a:xfrm>
            <a:off x="1674250" y="2750550"/>
            <a:ext cx="217500" cy="2175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49"/>
          <p:cNvSpPr/>
          <p:nvPr/>
        </p:nvSpPr>
        <p:spPr>
          <a:xfrm>
            <a:off x="3534675" y="2750550"/>
            <a:ext cx="217500" cy="2175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49"/>
          <p:cNvSpPr/>
          <p:nvPr/>
        </p:nvSpPr>
        <p:spPr>
          <a:xfrm>
            <a:off x="5395100" y="2750550"/>
            <a:ext cx="217500" cy="2175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49"/>
          <p:cNvSpPr/>
          <p:nvPr/>
        </p:nvSpPr>
        <p:spPr>
          <a:xfrm>
            <a:off x="7255525" y="2750550"/>
            <a:ext cx="217500" cy="2175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49"/>
          <p:cNvSpPr txBox="1"/>
          <p:nvPr>
            <p:ph idx="1" type="subTitle"/>
          </p:nvPr>
        </p:nvSpPr>
        <p:spPr>
          <a:xfrm>
            <a:off x="1050989" y="1892972"/>
            <a:ext cx="1527300" cy="725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Perumusan Masalah</a:t>
            </a:r>
            <a:endParaRPr sz="1400">
              <a:solidFill>
                <a:schemeClr val="lt1"/>
              </a:solidFill>
            </a:endParaRPr>
          </a:p>
        </p:txBody>
      </p:sp>
      <p:sp>
        <p:nvSpPr>
          <p:cNvPr id="222" name="Google Shape;222;p49"/>
          <p:cNvSpPr txBox="1"/>
          <p:nvPr>
            <p:ph idx="1" type="subTitle"/>
          </p:nvPr>
        </p:nvSpPr>
        <p:spPr>
          <a:xfrm>
            <a:off x="4708589" y="1892972"/>
            <a:ext cx="1527300" cy="725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Penentuan Metodologi &amp; Variabel</a:t>
            </a:r>
            <a:endParaRPr sz="1400">
              <a:solidFill>
                <a:schemeClr val="lt1"/>
              </a:solidFill>
            </a:endParaRPr>
          </a:p>
        </p:txBody>
      </p:sp>
      <p:sp>
        <p:nvSpPr>
          <p:cNvPr id="223" name="Google Shape;223;p49"/>
          <p:cNvSpPr txBox="1"/>
          <p:nvPr>
            <p:ph idx="1" type="subTitle"/>
          </p:nvPr>
        </p:nvSpPr>
        <p:spPr>
          <a:xfrm>
            <a:off x="2924364" y="3183038"/>
            <a:ext cx="1527300" cy="725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Analisis Mendalam</a:t>
            </a:r>
            <a:endParaRPr sz="1400">
              <a:solidFill>
                <a:schemeClr val="lt1"/>
              </a:solidFill>
            </a:endParaRPr>
          </a:p>
        </p:txBody>
      </p:sp>
      <p:sp>
        <p:nvSpPr>
          <p:cNvPr id="224" name="Google Shape;224;p49"/>
          <p:cNvSpPr txBox="1"/>
          <p:nvPr>
            <p:ph idx="1" type="subTitle"/>
          </p:nvPr>
        </p:nvSpPr>
        <p:spPr>
          <a:xfrm>
            <a:off x="6643564" y="3183038"/>
            <a:ext cx="1527300" cy="725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GB"/>
              <a:t>Daftar Pustaka</a:t>
            </a:r>
            <a:endParaRPr sz="1400">
              <a:solidFill>
                <a:schemeClr val="lt1"/>
              </a:solidFill>
            </a:endParaRPr>
          </a:p>
          <a:p>
            <a:pPr indent="0" lvl="0" marL="0" rtl="0" algn="ctr">
              <a:spcBef>
                <a:spcPts val="0"/>
              </a:spcBef>
              <a:spcAft>
                <a:spcPts val="0"/>
              </a:spcAft>
              <a:buNone/>
            </a:pPr>
            <a:r>
              <a:t/>
            </a:r>
            <a:endParaRPr sz="1400">
              <a:solidFill>
                <a:schemeClr val="lt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67"/>
          <p:cNvSpPr txBox="1"/>
          <p:nvPr>
            <p:ph idx="4294967295" type="title"/>
          </p:nvPr>
        </p:nvSpPr>
        <p:spPr>
          <a:xfrm>
            <a:off x="464274" y="281075"/>
            <a:ext cx="7995300" cy="591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Exploratory Data Analysis (EDA)</a:t>
            </a:r>
            <a:endParaRPr/>
          </a:p>
        </p:txBody>
      </p:sp>
      <p:pic>
        <p:nvPicPr>
          <p:cNvPr id="361" name="Google Shape;361;p67"/>
          <p:cNvPicPr preferRelativeResize="0"/>
          <p:nvPr/>
        </p:nvPicPr>
        <p:blipFill>
          <a:blip r:embed="rId3">
            <a:alphaModFix/>
          </a:blip>
          <a:stretch>
            <a:fillRect/>
          </a:stretch>
        </p:blipFill>
        <p:spPr>
          <a:xfrm>
            <a:off x="533400" y="1177475"/>
            <a:ext cx="4180724" cy="3410601"/>
          </a:xfrm>
          <a:prstGeom prst="rect">
            <a:avLst/>
          </a:prstGeom>
          <a:noFill/>
          <a:ln>
            <a:noFill/>
          </a:ln>
        </p:spPr>
      </p:pic>
      <p:pic>
        <p:nvPicPr>
          <p:cNvPr id="362" name="Google Shape;362;p67"/>
          <p:cNvPicPr preferRelativeResize="0"/>
          <p:nvPr/>
        </p:nvPicPr>
        <p:blipFill>
          <a:blip r:embed="rId4">
            <a:alphaModFix/>
          </a:blip>
          <a:stretch>
            <a:fillRect/>
          </a:stretch>
        </p:blipFill>
        <p:spPr>
          <a:xfrm>
            <a:off x="5013975" y="1177475"/>
            <a:ext cx="3492544" cy="341059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p68"/>
          <p:cNvSpPr txBox="1"/>
          <p:nvPr>
            <p:ph idx="4294967295" type="title"/>
          </p:nvPr>
        </p:nvSpPr>
        <p:spPr>
          <a:xfrm>
            <a:off x="464274" y="281075"/>
            <a:ext cx="7995300" cy="591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Exploratory Data Analysis (EDA)</a:t>
            </a:r>
            <a:endParaRPr/>
          </a:p>
        </p:txBody>
      </p:sp>
      <p:pic>
        <p:nvPicPr>
          <p:cNvPr id="368" name="Google Shape;368;p68"/>
          <p:cNvPicPr preferRelativeResize="0"/>
          <p:nvPr/>
        </p:nvPicPr>
        <p:blipFill>
          <a:blip r:embed="rId3">
            <a:alphaModFix/>
          </a:blip>
          <a:stretch>
            <a:fillRect/>
          </a:stretch>
        </p:blipFill>
        <p:spPr>
          <a:xfrm>
            <a:off x="349675" y="1159125"/>
            <a:ext cx="3620425" cy="2671324"/>
          </a:xfrm>
          <a:prstGeom prst="rect">
            <a:avLst/>
          </a:prstGeom>
          <a:noFill/>
          <a:ln>
            <a:noFill/>
          </a:ln>
        </p:spPr>
      </p:pic>
      <p:pic>
        <p:nvPicPr>
          <p:cNvPr id="369" name="Google Shape;369;p68"/>
          <p:cNvPicPr preferRelativeResize="0"/>
          <p:nvPr/>
        </p:nvPicPr>
        <p:blipFill>
          <a:blip r:embed="rId4">
            <a:alphaModFix/>
          </a:blip>
          <a:stretch>
            <a:fillRect/>
          </a:stretch>
        </p:blipFill>
        <p:spPr>
          <a:xfrm>
            <a:off x="2433025" y="2878475"/>
            <a:ext cx="3895600" cy="2089350"/>
          </a:xfrm>
          <a:prstGeom prst="rect">
            <a:avLst/>
          </a:prstGeom>
          <a:noFill/>
          <a:ln>
            <a:noFill/>
          </a:ln>
        </p:spPr>
      </p:pic>
      <p:pic>
        <p:nvPicPr>
          <p:cNvPr id="370" name="Google Shape;370;p68"/>
          <p:cNvPicPr preferRelativeResize="0"/>
          <p:nvPr/>
        </p:nvPicPr>
        <p:blipFill>
          <a:blip r:embed="rId5">
            <a:alphaModFix/>
          </a:blip>
          <a:stretch>
            <a:fillRect/>
          </a:stretch>
        </p:blipFill>
        <p:spPr>
          <a:xfrm>
            <a:off x="5571325" y="1112575"/>
            <a:ext cx="3166849" cy="2764424"/>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74" name="Shape 374"/>
        <p:cNvGrpSpPr/>
        <p:nvPr/>
      </p:nvGrpSpPr>
      <p:grpSpPr>
        <a:xfrm>
          <a:off x="0" y="0"/>
          <a:ext cx="0" cy="0"/>
          <a:chOff x="0" y="0"/>
          <a:chExt cx="0" cy="0"/>
        </a:xfrm>
      </p:grpSpPr>
      <p:sp>
        <p:nvSpPr>
          <p:cNvPr id="375" name="Google Shape;375;p69"/>
          <p:cNvSpPr txBox="1"/>
          <p:nvPr>
            <p:ph idx="1" type="subTitle"/>
          </p:nvPr>
        </p:nvSpPr>
        <p:spPr>
          <a:xfrm>
            <a:off x="2925650" y="699775"/>
            <a:ext cx="5945700" cy="3901200"/>
          </a:xfrm>
          <a:prstGeom prst="rect">
            <a:avLst/>
          </a:prstGeom>
        </p:spPr>
        <p:txBody>
          <a:bodyPr anchorCtr="0" anchor="t" bIns="91425" lIns="91425" spcFirstLastPara="1" rIns="91425" wrap="square" tIns="91425">
            <a:noAutofit/>
          </a:bodyPr>
          <a:lstStyle/>
          <a:p>
            <a:pPr indent="-304800" lvl="0" marL="457200" rtl="0" algn="l">
              <a:lnSpc>
                <a:spcPct val="115000"/>
              </a:lnSpc>
              <a:spcBef>
                <a:spcPts val="1200"/>
              </a:spcBef>
              <a:spcAft>
                <a:spcPts val="0"/>
              </a:spcAft>
              <a:buSzPts val="1200"/>
              <a:buAutoNum type="arabicPeriod"/>
            </a:pPr>
            <a:r>
              <a:rPr lang="en-GB" sz="1200"/>
              <a:t>Kebanyakan data memiliki korelasi yang sangat rendah.</a:t>
            </a:r>
            <a:endParaRPr sz="1200"/>
          </a:p>
          <a:p>
            <a:pPr indent="-304800" lvl="0" marL="457200" rtl="0" algn="l">
              <a:lnSpc>
                <a:spcPct val="115000"/>
              </a:lnSpc>
              <a:spcBef>
                <a:spcPts val="0"/>
              </a:spcBef>
              <a:spcAft>
                <a:spcPts val="0"/>
              </a:spcAft>
              <a:buSzPts val="1200"/>
              <a:buAutoNum type="arabicPeriod"/>
            </a:pPr>
            <a:r>
              <a:rPr lang="en-GB" sz="1200"/>
              <a:t>Persebaran bencana alam di Indonesia banyak terjadi di Pulau Jawa .</a:t>
            </a:r>
            <a:endParaRPr sz="1200"/>
          </a:p>
          <a:p>
            <a:pPr indent="-304800" lvl="0" marL="457200" rtl="0" algn="l">
              <a:lnSpc>
                <a:spcPct val="115000"/>
              </a:lnSpc>
              <a:spcBef>
                <a:spcPts val="0"/>
              </a:spcBef>
              <a:spcAft>
                <a:spcPts val="0"/>
              </a:spcAft>
              <a:buSzPts val="1200"/>
              <a:buAutoNum type="arabicPeriod"/>
            </a:pPr>
            <a:r>
              <a:rPr lang="en-GB" sz="1200"/>
              <a:t>Bencana alam lebih sering terjadi pada tahun 2020 dibandingkan tahun 2021.</a:t>
            </a:r>
            <a:endParaRPr sz="1200"/>
          </a:p>
          <a:p>
            <a:pPr indent="-304800" lvl="0" marL="457200" rtl="0" algn="l">
              <a:lnSpc>
                <a:spcPct val="115000"/>
              </a:lnSpc>
              <a:spcBef>
                <a:spcPts val="0"/>
              </a:spcBef>
              <a:spcAft>
                <a:spcPts val="0"/>
              </a:spcAft>
              <a:buSzPts val="1200"/>
              <a:buAutoNum type="arabicPeriod"/>
            </a:pPr>
            <a:r>
              <a:rPr lang="en-GB" sz="1200"/>
              <a:t>Banjir merupakan bencana alam dengan frekuensi tertinggi yang terjadi di Indonesia dan hampir terjadi di seluruh wilayah di Indonesia.</a:t>
            </a:r>
            <a:endParaRPr sz="1200"/>
          </a:p>
          <a:p>
            <a:pPr indent="-304800" lvl="0" marL="457200" rtl="0" algn="l">
              <a:lnSpc>
                <a:spcPct val="115000"/>
              </a:lnSpc>
              <a:spcBef>
                <a:spcPts val="0"/>
              </a:spcBef>
              <a:spcAft>
                <a:spcPts val="0"/>
              </a:spcAft>
              <a:buSzPts val="1200"/>
              <a:buAutoNum type="arabicPeriod"/>
            </a:pPr>
            <a:r>
              <a:rPr lang="en-GB" sz="1200"/>
              <a:t>Kedalaman banjir yang paling tinggi adalah setinggi 2 meter yang terjadi di 14 daerah di Indonesia.</a:t>
            </a:r>
            <a:endParaRPr sz="1200"/>
          </a:p>
          <a:p>
            <a:pPr indent="-304800" lvl="0" marL="457200" rtl="0" algn="l">
              <a:lnSpc>
                <a:spcPct val="115000"/>
              </a:lnSpc>
              <a:spcBef>
                <a:spcPts val="0"/>
              </a:spcBef>
              <a:spcAft>
                <a:spcPts val="0"/>
              </a:spcAft>
              <a:buSzPts val="1200"/>
              <a:buAutoNum type="arabicPeriod"/>
            </a:pPr>
            <a:r>
              <a:rPr lang="en-GB" sz="1200"/>
              <a:t>5 daerah yang paling rentan terkena bencana alam di Indonesia adalah Jakarta Timur, Jakarta Barat, Bekasi, Jakarta Utara, dan Jakarta Selatan. Bencana yang rawan melanda kelima daerah tersebut adalah banjir.</a:t>
            </a:r>
            <a:endParaRPr sz="1200"/>
          </a:p>
          <a:p>
            <a:pPr indent="-304800" lvl="0" marL="457200" rtl="0" algn="l">
              <a:lnSpc>
                <a:spcPct val="115000"/>
              </a:lnSpc>
              <a:spcBef>
                <a:spcPts val="0"/>
              </a:spcBef>
              <a:spcAft>
                <a:spcPts val="0"/>
              </a:spcAft>
              <a:buSzPts val="1200"/>
              <a:buAutoNum type="arabicPeriod"/>
            </a:pPr>
            <a:r>
              <a:rPr lang="en-GB" sz="1200"/>
              <a:t>Ketersediaan fasilitas kesehatan (puskesmas) di 5 daerah paling rawan terkena bencana sudah mencukupi kebutuhan daerah tersebut ketika terjadi bencana berdasarkan perbandingan keterjadian bencana dengan banyaknya puskesmas yang ada. Korban-korban bencana alam akan terevakuasi lebih cepat tanpa khawatir tidak akan mendapatkan fasilitas kesehatan.</a:t>
            </a:r>
            <a:endParaRPr sz="1200"/>
          </a:p>
          <a:p>
            <a:pPr indent="0" lvl="0" marL="0" rtl="0" algn="l">
              <a:spcBef>
                <a:spcPts val="1200"/>
              </a:spcBef>
              <a:spcAft>
                <a:spcPts val="0"/>
              </a:spcAft>
              <a:buNone/>
            </a:pPr>
            <a:r>
              <a:t/>
            </a:r>
            <a:endParaRPr/>
          </a:p>
        </p:txBody>
      </p:sp>
      <p:sp>
        <p:nvSpPr>
          <p:cNvPr id="376" name="Google Shape;376;p69"/>
          <p:cNvSpPr txBox="1"/>
          <p:nvPr>
            <p:ph type="title"/>
          </p:nvPr>
        </p:nvSpPr>
        <p:spPr>
          <a:xfrm>
            <a:off x="808238" y="414025"/>
            <a:ext cx="2589300" cy="876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500">
                <a:solidFill>
                  <a:srgbClr val="FFD966"/>
                </a:solidFill>
              </a:rPr>
              <a:t>Kesimpulan </a:t>
            </a:r>
            <a:endParaRPr sz="2500">
              <a:solidFill>
                <a:srgbClr val="FFD966"/>
              </a:solidFill>
            </a:endParaRPr>
          </a:p>
        </p:txBody>
      </p:sp>
      <p:cxnSp>
        <p:nvCxnSpPr>
          <p:cNvPr id="377" name="Google Shape;377;p69"/>
          <p:cNvCxnSpPr/>
          <p:nvPr/>
        </p:nvCxnSpPr>
        <p:spPr>
          <a:xfrm>
            <a:off x="8738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pic>
        <p:nvPicPr>
          <p:cNvPr id="378" name="Google Shape;378;p69"/>
          <p:cNvPicPr preferRelativeResize="0"/>
          <p:nvPr/>
        </p:nvPicPr>
        <p:blipFill rotWithShape="1">
          <a:blip r:embed="rId4">
            <a:alphaModFix/>
          </a:blip>
          <a:srcRect b="15832" l="0" r="0" t="0"/>
          <a:stretch/>
        </p:blipFill>
        <p:spPr>
          <a:xfrm>
            <a:off x="512130" y="1965195"/>
            <a:ext cx="2150768" cy="1719930"/>
          </a:xfrm>
          <a:prstGeom prst="rect">
            <a:avLst/>
          </a:prstGeom>
          <a:noFill/>
          <a:ln>
            <a:noFill/>
          </a:ln>
        </p:spPr>
      </p:pic>
      <p:grpSp>
        <p:nvGrpSpPr>
          <p:cNvPr id="379" name="Google Shape;379;p69"/>
          <p:cNvGrpSpPr/>
          <p:nvPr/>
        </p:nvGrpSpPr>
        <p:grpSpPr>
          <a:xfrm>
            <a:off x="428562" y="1853653"/>
            <a:ext cx="2316459" cy="2331455"/>
            <a:chOff x="238125" y="1973675"/>
            <a:chExt cx="2558775" cy="1951825"/>
          </a:xfrm>
        </p:grpSpPr>
        <p:sp>
          <p:nvSpPr>
            <p:cNvPr id="380" name="Google Shape;380;p69"/>
            <p:cNvSpPr/>
            <p:nvPr/>
          </p:nvSpPr>
          <p:spPr>
            <a:xfrm>
              <a:off x="325550" y="2055000"/>
              <a:ext cx="2386075" cy="1459975"/>
            </a:xfrm>
            <a:custGeom>
              <a:rect b="b" l="l" r="r" t="t"/>
              <a:pathLst>
                <a:path extrusionOk="0" h="58399" w="95443">
                  <a:moveTo>
                    <a:pt x="94925" y="516"/>
                  </a:moveTo>
                  <a:lnTo>
                    <a:pt x="94925" y="57881"/>
                  </a:lnTo>
                  <a:lnTo>
                    <a:pt x="518" y="57881"/>
                  </a:lnTo>
                  <a:lnTo>
                    <a:pt x="518" y="516"/>
                  </a:lnTo>
                  <a:close/>
                  <a:moveTo>
                    <a:pt x="260" y="0"/>
                  </a:moveTo>
                  <a:cubicBezTo>
                    <a:pt x="118" y="0"/>
                    <a:pt x="1" y="115"/>
                    <a:pt x="1" y="259"/>
                  </a:cubicBezTo>
                  <a:lnTo>
                    <a:pt x="1" y="58140"/>
                  </a:lnTo>
                  <a:cubicBezTo>
                    <a:pt x="1" y="58282"/>
                    <a:pt x="118" y="58399"/>
                    <a:pt x="260" y="58399"/>
                  </a:cubicBezTo>
                  <a:lnTo>
                    <a:pt x="95184" y="58399"/>
                  </a:lnTo>
                  <a:cubicBezTo>
                    <a:pt x="95326" y="58399"/>
                    <a:pt x="95441" y="58282"/>
                    <a:pt x="95441" y="58140"/>
                  </a:cubicBezTo>
                  <a:lnTo>
                    <a:pt x="95441" y="259"/>
                  </a:lnTo>
                  <a:cubicBezTo>
                    <a:pt x="95442" y="115"/>
                    <a:pt x="95326" y="0"/>
                    <a:pt x="9518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69"/>
            <p:cNvSpPr/>
            <p:nvPr/>
          </p:nvSpPr>
          <p:spPr>
            <a:xfrm>
              <a:off x="1075325" y="3589700"/>
              <a:ext cx="884075" cy="335800"/>
            </a:xfrm>
            <a:custGeom>
              <a:rect b="b" l="l" r="r" t="t"/>
              <a:pathLst>
                <a:path extrusionOk="0" h="13432" w="35363">
                  <a:moveTo>
                    <a:pt x="28176" y="0"/>
                  </a:moveTo>
                  <a:cubicBezTo>
                    <a:pt x="28078" y="0"/>
                    <a:pt x="27996" y="34"/>
                    <a:pt x="27932" y="102"/>
                  </a:cubicBezTo>
                  <a:cubicBezTo>
                    <a:pt x="27790" y="253"/>
                    <a:pt x="27790" y="509"/>
                    <a:pt x="27932" y="1118"/>
                  </a:cubicBezTo>
                  <a:cubicBezTo>
                    <a:pt x="27985" y="1344"/>
                    <a:pt x="28047" y="1651"/>
                    <a:pt x="28119" y="2009"/>
                  </a:cubicBezTo>
                  <a:cubicBezTo>
                    <a:pt x="28420" y="3516"/>
                    <a:pt x="28876" y="5791"/>
                    <a:pt x="29651" y="7179"/>
                  </a:cubicBezTo>
                  <a:cubicBezTo>
                    <a:pt x="30394" y="8514"/>
                    <a:pt x="31835" y="9775"/>
                    <a:pt x="32886" y="10698"/>
                  </a:cubicBezTo>
                  <a:cubicBezTo>
                    <a:pt x="33194" y="10968"/>
                    <a:pt x="33463" y="11203"/>
                    <a:pt x="33660" y="11396"/>
                  </a:cubicBezTo>
                  <a:cubicBezTo>
                    <a:pt x="34197" y="11917"/>
                    <a:pt x="34530" y="12027"/>
                    <a:pt x="34711" y="12085"/>
                  </a:cubicBezTo>
                  <a:cubicBezTo>
                    <a:pt x="34724" y="12089"/>
                    <a:pt x="34738" y="12094"/>
                    <a:pt x="34750" y="12098"/>
                  </a:cubicBezTo>
                  <a:cubicBezTo>
                    <a:pt x="34781" y="12255"/>
                    <a:pt x="34798" y="12433"/>
                    <a:pt x="34708" y="12569"/>
                  </a:cubicBezTo>
                  <a:cubicBezTo>
                    <a:pt x="34621" y="12698"/>
                    <a:pt x="34443" y="12789"/>
                    <a:pt x="34176" y="12841"/>
                  </a:cubicBezTo>
                  <a:cubicBezTo>
                    <a:pt x="33894" y="12897"/>
                    <a:pt x="33576" y="12915"/>
                    <a:pt x="33188" y="12915"/>
                  </a:cubicBezTo>
                  <a:cubicBezTo>
                    <a:pt x="32866" y="12915"/>
                    <a:pt x="32496" y="12902"/>
                    <a:pt x="32057" y="12888"/>
                  </a:cubicBezTo>
                  <a:cubicBezTo>
                    <a:pt x="31412" y="12865"/>
                    <a:pt x="30607" y="12837"/>
                    <a:pt x="29586" y="12837"/>
                  </a:cubicBezTo>
                  <a:lnTo>
                    <a:pt x="8800" y="12837"/>
                  </a:lnTo>
                  <a:cubicBezTo>
                    <a:pt x="7800" y="12837"/>
                    <a:pt x="6833" y="12841"/>
                    <a:pt x="5939" y="12847"/>
                  </a:cubicBezTo>
                  <a:cubicBezTo>
                    <a:pt x="5199" y="12851"/>
                    <a:pt x="4507" y="12855"/>
                    <a:pt x="3887" y="12855"/>
                  </a:cubicBezTo>
                  <a:cubicBezTo>
                    <a:pt x="3179" y="12855"/>
                    <a:pt x="2567" y="12850"/>
                    <a:pt x="2090" y="12837"/>
                  </a:cubicBezTo>
                  <a:lnTo>
                    <a:pt x="1783" y="12828"/>
                  </a:lnTo>
                  <a:cubicBezTo>
                    <a:pt x="706" y="12798"/>
                    <a:pt x="700" y="12793"/>
                    <a:pt x="570" y="12668"/>
                  </a:cubicBezTo>
                  <a:cubicBezTo>
                    <a:pt x="526" y="12627"/>
                    <a:pt x="520" y="12598"/>
                    <a:pt x="520" y="12571"/>
                  </a:cubicBezTo>
                  <a:cubicBezTo>
                    <a:pt x="520" y="12511"/>
                    <a:pt x="556" y="12333"/>
                    <a:pt x="912" y="11971"/>
                  </a:cubicBezTo>
                  <a:cubicBezTo>
                    <a:pt x="1108" y="11772"/>
                    <a:pt x="1452" y="11550"/>
                    <a:pt x="1848" y="11293"/>
                  </a:cubicBezTo>
                  <a:cubicBezTo>
                    <a:pt x="2410" y="10928"/>
                    <a:pt x="3111" y="10473"/>
                    <a:pt x="3670" y="9890"/>
                  </a:cubicBezTo>
                  <a:lnTo>
                    <a:pt x="4006" y="9544"/>
                  </a:lnTo>
                  <a:cubicBezTo>
                    <a:pt x="4870" y="8657"/>
                    <a:pt x="5947" y="7555"/>
                    <a:pt x="6528" y="6084"/>
                  </a:cubicBezTo>
                  <a:cubicBezTo>
                    <a:pt x="7009" y="4866"/>
                    <a:pt x="7250" y="2705"/>
                    <a:pt x="7410" y="1274"/>
                  </a:cubicBezTo>
                  <a:cubicBezTo>
                    <a:pt x="7465" y="775"/>
                    <a:pt x="7515" y="343"/>
                    <a:pt x="7558" y="87"/>
                  </a:cubicBezTo>
                  <a:lnTo>
                    <a:pt x="7048" y="0"/>
                  </a:lnTo>
                  <a:cubicBezTo>
                    <a:pt x="7002" y="269"/>
                    <a:pt x="6956" y="688"/>
                    <a:pt x="6896" y="1217"/>
                  </a:cubicBezTo>
                  <a:cubicBezTo>
                    <a:pt x="6739" y="2621"/>
                    <a:pt x="6503" y="4741"/>
                    <a:pt x="6047" y="5895"/>
                  </a:cubicBezTo>
                  <a:cubicBezTo>
                    <a:pt x="5506" y="7268"/>
                    <a:pt x="4512" y="8286"/>
                    <a:pt x="3637" y="9183"/>
                  </a:cubicBezTo>
                  <a:lnTo>
                    <a:pt x="3298" y="9533"/>
                  </a:lnTo>
                  <a:cubicBezTo>
                    <a:pt x="2779" y="10073"/>
                    <a:pt x="2136" y="10490"/>
                    <a:pt x="1568" y="10859"/>
                  </a:cubicBezTo>
                  <a:cubicBezTo>
                    <a:pt x="1145" y="11133"/>
                    <a:pt x="780" y="11369"/>
                    <a:pt x="546" y="11608"/>
                  </a:cubicBezTo>
                  <a:cubicBezTo>
                    <a:pt x="172" y="11988"/>
                    <a:pt x="0" y="12296"/>
                    <a:pt x="5" y="12578"/>
                  </a:cubicBezTo>
                  <a:cubicBezTo>
                    <a:pt x="6" y="12752"/>
                    <a:pt x="78" y="12911"/>
                    <a:pt x="211" y="13040"/>
                  </a:cubicBezTo>
                  <a:cubicBezTo>
                    <a:pt x="492" y="13309"/>
                    <a:pt x="611" y="13312"/>
                    <a:pt x="1770" y="13345"/>
                  </a:cubicBezTo>
                  <a:lnTo>
                    <a:pt x="2075" y="13354"/>
                  </a:lnTo>
                  <a:cubicBezTo>
                    <a:pt x="2547" y="13367"/>
                    <a:pt x="3149" y="13372"/>
                    <a:pt x="3843" y="13372"/>
                  </a:cubicBezTo>
                  <a:cubicBezTo>
                    <a:pt x="4476" y="13372"/>
                    <a:pt x="5185" y="13368"/>
                    <a:pt x="5944" y="13364"/>
                  </a:cubicBezTo>
                  <a:cubicBezTo>
                    <a:pt x="6836" y="13358"/>
                    <a:pt x="7802" y="13354"/>
                    <a:pt x="8802" y="13354"/>
                  </a:cubicBezTo>
                  <a:lnTo>
                    <a:pt x="29586" y="13354"/>
                  </a:lnTo>
                  <a:cubicBezTo>
                    <a:pt x="30598" y="13354"/>
                    <a:pt x="31397" y="13381"/>
                    <a:pt x="32040" y="13403"/>
                  </a:cubicBezTo>
                  <a:cubicBezTo>
                    <a:pt x="32484" y="13420"/>
                    <a:pt x="32860" y="13432"/>
                    <a:pt x="33192" y="13432"/>
                  </a:cubicBezTo>
                  <a:cubicBezTo>
                    <a:pt x="33609" y="13432"/>
                    <a:pt x="33956" y="13412"/>
                    <a:pt x="34274" y="13348"/>
                  </a:cubicBezTo>
                  <a:cubicBezTo>
                    <a:pt x="34682" y="13269"/>
                    <a:pt x="34972" y="13103"/>
                    <a:pt x="35137" y="12856"/>
                  </a:cubicBezTo>
                  <a:cubicBezTo>
                    <a:pt x="35363" y="12517"/>
                    <a:pt x="35282" y="12127"/>
                    <a:pt x="35252" y="11980"/>
                  </a:cubicBezTo>
                  <a:cubicBezTo>
                    <a:pt x="35195" y="11701"/>
                    <a:pt x="35007" y="11639"/>
                    <a:pt x="34871" y="11593"/>
                  </a:cubicBezTo>
                  <a:cubicBezTo>
                    <a:pt x="34721" y="11545"/>
                    <a:pt x="34470" y="11463"/>
                    <a:pt x="34019" y="11025"/>
                  </a:cubicBezTo>
                  <a:cubicBezTo>
                    <a:pt x="33815" y="10828"/>
                    <a:pt x="33540" y="10585"/>
                    <a:pt x="33225" y="10309"/>
                  </a:cubicBezTo>
                  <a:cubicBezTo>
                    <a:pt x="32202" y="9412"/>
                    <a:pt x="30800" y="8183"/>
                    <a:pt x="30101" y="6928"/>
                  </a:cubicBezTo>
                  <a:cubicBezTo>
                    <a:pt x="29367" y="5611"/>
                    <a:pt x="28902" y="3294"/>
                    <a:pt x="28625" y="1909"/>
                  </a:cubicBezTo>
                  <a:cubicBezTo>
                    <a:pt x="28552" y="1542"/>
                    <a:pt x="28489" y="1231"/>
                    <a:pt x="28435" y="1000"/>
                  </a:cubicBezTo>
                  <a:cubicBezTo>
                    <a:pt x="28376" y="749"/>
                    <a:pt x="28353" y="598"/>
                    <a:pt x="28346" y="510"/>
                  </a:cubicBezTo>
                  <a:cubicBezTo>
                    <a:pt x="28373" y="500"/>
                    <a:pt x="28400" y="486"/>
                    <a:pt x="28422" y="468"/>
                  </a:cubicBezTo>
                  <a:lnTo>
                    <a:pt x="28537" y="268"/>
                  </a:lnTo>
                  <a:lnTo>
                    <a:pt x="28247" y="234"/>
                  </a:lnTo>
                  <a:lnTo>
                    <a:pt x="28111" y="56"/>
                  </a:lnTo>
                  <a:cubicBezTo>
                    <a:pt x="28153" y="24"/>
                    <a:pt x="28202" y="8"/>
                    <a:pt x="28254" y="8"/>
                  </a:cubicBezTo>
                  <a:cubicBezTo>
                    <a:pt x="28256" y="8"/>
                    <a:pt x="28258" y="8"/>
                    <a:pt x="28261" y="8"/>
                  </a:cubicBezTo>
                  <a:cubicBezTo>
                    <a:pt x="28231" y="3"/>
                    <a:pt x="28203" y="0"/>
                    <a:pt x="2817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69"/>
            <p:cNvSpPr/>
            <p:nvPr/>
          </p:nvSpPr>
          <p:spPr>
            <a:xfrm>
              <a:off x="238125" y="1973675"/>
              <a:ext cx="2558775" cy="1623600"/>
            </a:xfrm>
            <a:custGeom>
              <a:rect b="b" l="l" r="r" t="t"/>
              <a:pathLst>
                <a:path extrusionOk="0" h="64944" w="102351">
                  <a:moveTo>
                    <a:pt x="99608" y="516"/>
                  </a:moveTo>
                  <a:cubicBezTo>
                    <a:pt x="100838" y="516"/>
                    <a:pt x="101835" y="1513"/>
                    <a:pt x="101835" y="2744"/>
                  </a:cubicBezTo>
                  <a:lnTo>
                    <a:pt x="101835" y="62200"/>
                  </a:lnTo>
                  <a:cubicBezTo>
                    <a:pt x="101833" y="63429"/>
                    <a:pt x="100836" y="64425"/>
                    <a:pt x="99608" y="64426"/>
                  </a:cubicBezTo>
                  <a:lnTo>
                    <a:pt x="2743" y="64426"/>
                  </a:lnTo>
                  <a:cubicBezTo>
                    <a:pt x="1514" y="64425"/>
                    <a:pt x="519" y="63429"/>
                    <a:pt x="517" y="62200"/>
                  </a:cubicBezTo>
                  <a:lnTo>
                    <a:pt x="517" y="2744"/>
                  </a:lnTo>
                  <a:cubicBezTo>
                    <a:pt x="519" y="1515"/>
                    <a:pt x="1514" y="518"/>
                    <a:pt x="2743" y="516"/>
                  </a:cubicBezTo>
                  <a:close/>
                  <a:moveTo>
                    <a:pt x="2743" y="1"/>
                  </a:moveTo>
                  <a:cubicBezTo>
                    <a:pt x="1230" y="1"/>
                    <a:pt x="0" y="1229"/>
                    <a:pt x="0" y="2744"/>
                  </a:cubicBezTo>
                  <a:lnTo>
                    <a:pt x="0" y="62200"/>
                  </a:lnTo>
                  <a:cubicBezTo>
                    <a:pt x="0" y="63713"/>
                    <a:pt x="1230" y="64943"/>
                    <a:pt x="2743" y="64943"/>
                  </a:cubicBezTo>
                  <a:lnTo>
                    <a:pt x="99608" y="64943"/>
                  </a:lnTo>
                  <a:cubicBezTo>
                    <a:pt x="101120" y="64943"/>
                    <a:pt x="102351" y="63713"/>
                    <a:pt x="102351" y="62200"/>
                  </a:cubicBezTo>
                  <a:lnTo>
                    <a:pt x="102351" y="2744"/>
                  </a:lnTo>
                  <a:cubicBezTo>
                    <a:pt x="102351" y="1228"/>
                    <a:pt x="101123" y="1"/>
                    <a:pt x="9960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69"/>
            <p:cNvSpPr/>
            <p:nvPr/>
          </p:nvSpPr>
          <p:spPr>
            <a:xfrm>
              <a:off x="255425" y="1991200"/>
              <a:ext cx="2524175" cy="1588500"/>
            </a:xfrm>
            <a:custGeom>
              <a:rect b="b" l="l" r="r" t="t"/>
              <a:pathLst>
                <a:path extrusionOk="0" h="63540" w="100967">
                  <a:moveTo>
                    <a:pt x="98640" y="518"/>
                  </a:moveTo>
                  <a:cubicBezTo>
                    <a:pt x="99639" y="518"/>
                    <a:pt x="100449" y="1328"/>
                    <a:pt x="100449" y="2328"/>
                  </a:cubicBezTo>
                  <a:lnTo>
                    <a:pt x="100449" y="61214"/>
                  </a:lnTo>
                  <a:cubicBezTo>
                    <a:pt x="100448" y="62212"/>
                    <a:pt x="99639" y="63022"/>
                    <a:pt x="98640" y="63024"/>
                  </a:cubicBezTo>
                  <a:lnTo>
                    <a:pt x="2328" y="63024"/>
                  </a:lnTo>
                  <a:cubicBezTo>
                    <a:pt x="1328" y="63022"/>
                    <a:pt x="519" y="62212"/>
                    <a:pt x="517" y="61214"/>
                  </a:cubicBezTo>
                  <a:lnTo>
                    <a:pt x="517" y="2328"/>
                  </a:lnTo>
                  <a:cubicBezTo>
                    <a:pt x="519" y="1328"/>
                    <a:pt x="1328" y="519"/>
                    <a:pt x="2328" y="518"/>
                  </a:cubicBezTo>
                  <a:close/>
                  <a:moveTo>
                    <a:pt x="2328" y="1"/>
                  </a:moveTo>
                  <a:cubicBezTo>
                    <a:pt x="1042" y="2"/>
                    <a:pt x="2" y="1043"/>
                    <a:pt x="0" y="2328"/>
                  </a:cubicBezTo>
                  <a:lnTo>
                    <a:pt x="0" y="61214"/>
                  </a:lnTo>
                  <a:cubicBezTo>
                    <a:pt x="2" y="62498"/>
                    <a:pt x="1042" y="63538"/>
                    <a:pt x="2328" y="63540"/>
                  </a:cubicBezTo>
                  <a:lnTo>
                    <a:pt x="98640" y="63540"/>
                  </a:lnTo>
                  <a:cubicBezTo>
                    <a:pt x="99925" y="63538"/>
                    <a:pt x="100965" y="62498"/>
                    <a:pt x="100967" y="61214"/>
                  </a:cubicBezTo>
                  <a:lnTo>
                    <a:pt x="100967" y="2328"/>
                  </a:lnTo>
                  <a:cubicBezTo>
                    <a:pt x="100967" y="1043"/>
                    <a:pt x="99925" y="1"/>
                    <a:pt x="986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69"/>
            <p:cNvSpPr/>
            <p:nvPr/>
          </p:nvSpPr>
          <p:spPr>
            <a:xfrm>
              <a:off x="1091150" y="3888075"/>
              <a:ext cx="856825" cy="25"/>
            </a:xfrm>
            <a:custGeom>
              <a:rect b="b" l="l" r="r" t="t"/>
              <a:pathLst>
                <a:path extrusionOk="0" h="1" w="34273">
                  <a:moveTo>
                    <a:pt x="1" y="0"/>
                  </a:moveTo>
                  <a:lnTo>
                    <a:pt x="34272" y="0"/>
                  </a:lnTo>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69"/>
            <p:cNvSpPr/>
            <p:nvPr/>
          </p:nvSpPr>
          <p:spPr>
            <a:xfrm>
              <a:off x="1091125" y="3881600"/>
              <a:ext cx="856850" cy="12925"/>
            </a:xfrm>
            <a:custGeom>
              <a:rect b="b" l="l" r="r" t="t"/>
              <a:pathLst>
                <a:path extrusionOk="0" h="517" w="34274">
                  <a:moveTo>
                    <a:pt x="0" y="1"/>
                  </a:moveTo>
                  <a:lnTo>
                    <a:pt x="0" y="516"/>
                  </a:lnTo>
                  <a:lnTo>
                    <a:pt x="34273" y="516"/>
                  </a:lnTo>
                  <a:lnTo>
                    <a:pt x="3427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70"/>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FFD966"/>
                </a:solidFill>
              </a:rPr>
              <a:t>Rekomendasi</a:t>
            </a:r>
            <a:endParaRPr>
              <a:solidFill>
                <a:srgbClr val="FFD966"/>
              </a:solidFill>
            </a:endParaRPr>
          </a:p>
        </p:txBody>
      </p:sp>
      <p:sp>
        <p:nvSpPr>
          <p:cNvPr id="391" name="Google Shape;391;p70"/>
          <p:cNvSpPr txBox="1"/>
          <p:nvPr>
            <p:ph idx="1" type="body"/>
          </p:nvPr>
        </p:nvSpPr>
        <p:spPr>
          <a:xfrm>
            <a:off x="779950" y="1191300"/>
            <a:ext cx="4946400" cy="2760900"/>
          </a:xfrm>
          <a:prstGeom prst="rect">
            <a:avLst/>
          </a:prstGeom>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SzPts val="1400"/>
              <a:buChar char="●"/>
            </a:pPr>
            <a:r>
              <a:rPr lang="en-GB" sz="1100"/>
              <a:t>Missing value pada pengisian data pelaporan bencana alam melalui peta bencana.id dapat diminimalisir.</a:t>
            </a:r>
            <a:endParaRPr sz="1100"/>
          </a:p>
          <a:p>
            <a:pPr indent="-298450" lvl="0" marL="457200" rtl="0" algn="l">
              <a:lnSpc>
                <a:spcPct val="115000"/>
              </a:lnSpc>
              <a:spcBef>
                <a:spcPts val="0"/>
              </a:spcBef>
              <a:spcAft>
                <a:spcPts val="0"/>
              </a:spcAft>
              <a:buSzPts val="1100"/>
              <a:buChar char="●"/>
            </a:pPr>
            <a:r>
              <a:rPr lang="en-GB" sz="1100"/>
              <a:t>Setelah menganalisis banyaknya ketersediaan fasilitas kesehatan, kedepannya diharapkan masyarakat  dapat meningkatan kewaspadaan terhadap bencana alam, terutama pada bencana yang sering terjadi dan daerah rawan bencana, </a:t>
            </a:r>
            <a:r>
              <a:rPr lang="en-GB" sz="1100"/>
              <a:t> demi meminimalisir jumlah korban bencana alam.</a:t>
            </a:r>
            <a:endParaRPr sz="1100"/>
          </a:p>
        </p:txBody>
      </p:sp>
      <p:cxnSp>
        <p:nvCxnSpPr>
          <p:cNvPr id="392" name="Google Shape;392;p70"/>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50"/>
          <p:cNvSpPr txBox="1"/>
          <p:nvPr>
            <p:ph type="title"/>
          </p:nvPr>
        </p:nvSpPr>
        <p:spPr>
          <a:xfrm>
            <a:off x="938500" y="673625"/>
            <a:ext cx="57357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FFD966"/>
                </a:solidFill>
              </a:rPr>
              <a:t>Perumusan Masalah</a:t>
            </a:r>
            <a:endParaRPr>
              <a:solidFill>
                <a:srgbClr val="FFD966"/>
              </a:solidFill>
            </a:endParaRPr>
          </a:p>
        </p:txBody>
      </p:sp>
      <p:sp>
        <p:nvSpPr>
          <p:cNvPr id="230" name="Google Shape;230;p50"/>
          <p:cNvSpPr txBox="1"/>
          <p:nvPr>
            <p:ph idx="1" type="body"/>
          </p:nvPr>
        </p:nvSpPr>
        <p:spPr>
          <a:xfrm>
            <a:off x="938500" y="1474625"/>
            <a:ext cx="7172100" cy="303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Perumusan masalah dari </a:t>
            </a:r>
            <a:r>
              <a:rPr i="1" lang="en-GB"/>
              <a:t>final project</a:t>
            </a:r>
            <a:r>
              <a:rPr lang="en-GB"/>
              <a:t> ini adalah sebagai berikut.</a:t>
            </a:r>
            <a:endParaRPr/>
          </a:p>
          <a:p>
            <a:pPr indent="0" lvl="0" marL="0" rtl="0" algn="l">
              <a:spcBef>
                <a:spcPts val="0"/>
              </a:spcBef>
              <a:spcAft>
                <a:spcPts val="0"/>
              </a:spcAft>
              <a:buNone/>
            </a:pPr>
            <a:r>
              <a:t/>
            </a:r>
            <a:endParaRPr/>
          </a:p>
          <a:p>
            <a:pPr indent="-304800" lvl="0" marL="457200" rtl="0" algn="l">
              <a:spcBef>
                <a:spcPts val="0"/>
              </a:spcBef>
              <a:spcAft>
                <a:spcPts val="0"/>
              </a:spcAft>
              <a:buClr>
                <a:schemeClr val="accent1"/>
              </a:buClr>
              <a:buSzPts val="1200"/>
              <a:buFont typeface="Montserrat ExtraBold"/>
              <a:buAutoNum type="arabicPeriod"/>
            </a:pPr>
            <a:r>
              <a:rPr lang="en-GB" sz="1200"/>
              <a:t>Bagaimana sebaran bencana alam yang terjadi di Indonesia?</a:t>
            </a:r>
            <a:endParaRPr sz="1200"/>
          </a:p>
          <a:p>
            <a:pPr indent="-304800" lvl="0" marL="457200" rtl="0" algn="l">
              <a:spcBef>
                <a:spcPts val="0"/>
              </a:spcBef>
              <a:spcAft>
                <a:spcPts val="0"/>
              </a:spcAft>
              <a:buClr>
                <a:schemeClr val="accent1"/>
              </a:buClr>
              <a:buSzPts val="1200"/>
              <a:buFont typeface="Montserrat ExtraBold"/>
              <a:buAutoNum type="arabicPeriod"/>
            </a:pPr>
            <a:r>
              <a:rPr lang="en-GB" sz="1200"/>
              <a:t>Bencana apakah yang memiliki frekuensi tertinggi yang terjadi di Indonesia?</a:t>
            </a:r>
            <a:endParaRPr sz="1200"/>
          </a:p>
          <a:p>
            <a:pPr indent="-304800" lvl="0" marL="457200" rtl="0" algn="l">
              <a:spcBef>
                <a:spcPts val="0"/>
              </a:spcBef>
              <a:spcAft>
                <a:spcPts val="0"/>
              </a:spcAft>
              <a:buClr>
                <a:schemeClr val="accent1"/>
              </a:buClr>
              <a:buSzPts val="1200"/>
              <a:buFont typeface="Montserrat ExtraBold"/>
              <a:buAutoNum type="arabicPeriod"/>
            </a:pPr>
            <a:r>
              <a:rPr lang="en-GB" sz="1200"/>
              <a:t>Kapan bencana alam terjadi dengan frekuensi tertinggi?</a:t>
            </a:r>
            <a:endParaRPr sz="1200"/>
          </a:p>
          <a:p>
            <a:pPr indent="-304800" lvl="0" marL="457200" rtl="0" algn="l">
              <a:spcBef>
                <a:spcPts val="0"/>
              </a:spcBef>
              <a:spcAft>
                <a:spcPts val="0"/>
              </a:spcAft>
              <a:buClr>
                <a:schemeClr val="accent1"/>
              </a:buClr>
              <a:buSzPts val="1200"/>
              <a:buFont typeface="Montserrat ExtraBold"/>
              <a:buAutoNum type="arabicPeriod"/>
            </a:pPr>
            <a:r>
              <a:rPr lang="en-GB" sz="1200"/>
              <a:t>Daerah manakah yang berpotensi rentan terkena bencana alam?</a:t>
            </a:r>
            <a:endParaRPr sz="1200"/>
          </a:p>
          <a:p>
            <a:pPr indent="-304800" lvl="0" marL="457200" rtl="0" algn="l">
              <a:spcBef>
                <a:spcPts val="0"/>
              </a:spcBef>
              <a:spcAft>
                <a:spcPts val="0"/>
              </a:spcAft>
              <a:buClr>
                <a:schemeClr val="accent1"/>
              </a:buClr>
              <a:buSzPts val="1200"/>
              <a:buFont typeface="Montserrat ExtraBold"/>
              <a:buAutoNum type="arabicPeriod"/>
            </a:pPr>
            <a:r>
              <a:rPr lang="en-GB" sz="1200"/>
              <a:t>Apakah ketersediaan rumah sakit/puskesmas sudah sesuai di daerah rawan bencana?</a:t>
            </a:r>
            <a:endParaRPr sz="1200"/>
          </a:p>
        </p:txBody>
      </p:sp>
      <p:cxnSp>
        <p:nvCxnSpPr>
          <p:cNvPr id="231" name="Google Shape;231;p50"/>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51"/>
          <p:cNvSpPr txBox="1"/>
          <p:nvPr>
            <p:ph type="title"/>
          </p:nvPr>
        </p:nvSpPr>
        <p:spPr>
          <a:xfrm>
            <a:off x="947550" y="689350"/>
            <a:ext cx="46293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FFD966"/>
                </a:solidFill>
              </a:rPr>
              <a:t>Hipotesis</a:t>
            </a:r>
            <a:endParaRPr>
              <a:solidFill>
                <a:srgbClr val="FFD966"/>
              </a:solidFill>
            </a:endParaRPr>
          </a:p>
        </p:txBody>
      </p:sp>
      <p:sp>
        <p:nvSpPr>
          <p:cNvPr id="237" name="Google Shape;237;p51"/>
          <p:cNvSpPr txBox="1"/>
          <p:nvPr>
            <p:ph idx="1" type="body"/>
          </p:nvPr>
        </p:nvSpPr>
        <p:spPr>
          <a:xfrm>
            <a:off x="1026200" y="1477875"/>
            <a:ext cx="4946400" cy="276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Kota-kota besar seperti jakarta akan lebih banyak mengalami bencana alam :</a:t>
            </a:r>
            <a:endParaRPr/>
          </a:p>
          <a:p>
            <a:pPr indent="0" lvl="0" marL="0" rtl="0" algn="l">
              <a:spcBef>
                <a:spcPts val="1600"/>
              </a:spcBef>
              <a:spcAft>
                <a:spcPts val="0"/>
              </a:spcAft>
              <a:buNone/>
            </a:pPr>
            <a:r>
              <a:rPr lang="en-GB"/>
              <a:t>Data bencana Alam yang terjadi di kota-kota besar akan lebih sering ditemui pada dataset Peta Bencana karena pengaplikasian sistem pengumpulan data yang didasarkan pada laporan masyarakat. Hal ini didukung oleh latar belakang pendidikan dan pengetahuan masyarakat. </a:t>
            </a:r>
            <a:endParaRPr/>
          </a:p>
          <a:p>
            <a:pPr indent="0" lvl="0" marL="0" rtl="0" algn="l">
              <a:spcBef>
                <a:spcPts val="1600"/>
              </a:spcBef>
              <a:spcAft>
                <a:spcPts val="0"/>
              </a:spcAft>
              <a:buNone/>
            </a:pPr>
            <a:r>
              <a:rPr lang="en-GB"/>
              <a:t>Bencana alam yang kemungkinan banyak terjadi adalah banjir, karena bencana alam ini tidak hanya dipengaruhi oleh cuaca, namun juga oleh perilaku manusianya.</a:t>
            </a:r>
            <a:endParaRPr/>
          </a:p>
          <a:p>
            <a:pPr indent="0" lvl="0" marL="0" rtl="0" algn="l">
              <a:spcBef>
                <a:spcPts val="1600"/>
              </a:spcBef>
              <a:spcAft>
                <a:spcPts val="1600"/>
              </a:spcAft>
              <a:buNone/>
            </a:pPr>
            <a:r>
              <a:t/>
            </a:r>
            <a:endParaRPr/>
          </a:p>
        </p:txBody>
      </p:sp>
      <p:cxnSp>
        <p:nvCxnSpPr>
          <p:cNvPr id="238" name="Google Shape;238;p51"/>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52"/>
          <p:cNvSpPr txBox="1"/>
          <p:nvPr>
            <p:ph idx="4294967295" type="title"/>
          </p:nvPr>
        </p:nvSpPr>
        <p:spPr>
          <a:xfrm>
            <a:off x="633700" y="521225"/>
            <a:ext cx="70521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FFD966"/>
                </a:solidFill>
              </a:rPr>
              <a:t>Penentuan Variabel &amp; </a:t>
            </a:r>
            <a:r>
              <a:rPr lang="en-GB">
                <a:solidFill>
                  <a:srgbClr val="FFD966"/>
                </a:solidFill>
              </a:rPr>
              <a:t>Metodologi </a:t>
            </a:r>
            <a:endParaRPr>
              <a:solidFill>
                <a:srgbClr val="FFD966"/>
              </a:solidFill>
            </a:endParaRPr>
          </a:p>
        </p:txBody>
      </p:sp>
      <p:sp>
        <p:nvSpPr>
          <p:cNvPr id="244" name="Google Shape;244;p52"/>
          <p:cNvSpPr txBox="1"/>
          <p:nvPr>
            <p:ph idx="4294967295" type="body"/>
          </p:nvPr>
        </p:nvSpPr>
        <p:spPr>
          <a:xfrm>
            <a:off x="-205225" y="1462625"/>
            <a:ext cx="8478300" cy="2394600"/>
          </a:xfrm>
          <a:prstGeom prst="rect">
            <a:avLst/>
          </a:prstGeom>
        </p:spPr>
        <p:txBody>
          <a:bodyPr anchorCtr="0" anchor="t" bIns="91425" lIns="91425" spcFirstLastPara="1" rIns="91425" wrap="square" tIns="91425">
            <a:noAutofit/>
          </a:bodyPr>
          <a:lstStyle/>
          <a:p>
            <a:pPr indent="0" lvl="0" marL="914400" rtl="0" algn="just">
              <a:lnSpc>
                <a:spcPct val="115000"/>
              </a:lnSpc>
              <a:spcBef>
                <a:spcPts val="0"/>
              </a:spcBef>
              <a:spcAft>
                <a:spcPts val="0"/>
              </a:spcAft>
              <a:buNone/>
            </a:pPr>
            <a:r>
              <a:rPr lang="en-GB" sz="1200"/>
              <a:t>Variabel yang diangkat pada </a:t>
            </a:r>
            <a:r>
              <a:rPr i="1" lang="en-GB" sz="1200"/>
              <a:t>final project</a:t>
            </a:r>
            <a:r>
              <a:rPr lang="en-GB" sz="1200"/>
              <a:t> ini yaitu :</a:t>
            </a:r>
            <a:br>
              <a:rPr lang="en-GB" sz="1200"/>
            </a:br>
            <a:r>
              <a:rPr lang="en-GB" sz="1200"/>
              <a:t>1. Variabel bebas adalah faktor sebab (variabel X) : Peta Bencana</a:t>
            </a:r>
            <a:endParaRPr sz="1200"/>
          </a:p>
          <a:p>
            <a:pPr indent="0" lvl="0" marL="914400" rtl="0" algn="just">
              <a:lnSpc>
                <a:spcPct val="115000"/>
              </a:lnSpc>
              <a:spcBef>
                <a:spcPts val="0"/>
              </a:spcBef>
              <a:spcAft>
                <a:spcPts val="0"/>
              </a:spcAft>
              <a:buNone/>
            </a:pPr>
            <a:r>
              <a:rPr lang="en-GB" sz="1200"/>
              <a:t>2. Variabel terikat adalah faktor akibat (variabel Y) : </a:t>
            </a:r>
            <a:endParaRPr sz="1200"/>
          </a:p>
        </p:txBody>
      </p:sp>
      <p:sp>
        <p:nvSpPr>
          <p:cNvPr id="245" name="Google Shape;245;p52"/>
          <p:cNvSpPr txBox="1"/>
          <p:nvPr>
            <p:ph idx="4294967295" type="title"/>
          </p:nvPr>
        </p:nvSpPr>
        <p:spPr>
          <a:xfrm>
            <a:off x="720999" y="1204275"/>
            <a:ext cx="3258900" cy="548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200"/>
              <a:t>Identifikasi Variabel</a:t>
            </a:r>
            <a:endParaRPr sz="1200"/>
          </a:p>
        </p:txBody>
      </p:sp>
      <p:sp>
        <p:nvSpPr>
          <p:cNvPr id="246" name="Google Shape;246;p52"/>
          <p:cNvSpPr txBox="1"/>
          <p:nvPr/>
        </p:nvSpPr>
        <p:spPr>
          <a:xfrm>
            <a:off x="721000" y="2467475"/>
            <a:ext cx="73362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300">
                <a:solidFill>
                  <a:schemeClr val="lt1"/>
                </a:solidFill>
                <a:latin typeface="Montserrat ExtraBold"/>
                <a:ea typeface="Montserrat ExtraBold"/>
                <a:cs typeface="Montserrat ExtraBold"/>
                <a:sym typeface="Montserrat ExtraBold"/>
              </a:rPr>
              <a:t>Metodologi </a:t>
            </a:r>
            <a:endParaRPr sz="1300">
              <a:solidFill>
                <a:schemeClr val="lt1"/>
              </a:solidFill>
              <a:latin typeface="Montserrat ExtraBold"/>
              <a:ea typeface="Montserrat ExtraBold"/>
              <a:cs typeface="Montserrat ExtraBold"/>
              <a:sym typeface="Montserrat ExtraBold"/>
            </a:endParaRPr>
          </a:p>
        </p:txBody>
      </p:sp>
      <p:sp>
        <p:nvSpPr>
          <p:cNvPr id="247" name="Google Shape;247;p52"/>
          <p:cNvSpPr txBox="1"/>
          <p:nvPr>
            <p:ph idx="4294967295" type="body"/>
          </p:nvPr>
        </p:nvSpPr>
        <p:spPr>
          <a:xfrm>
            <a:off x="-205225" y="2748900"/>
            <a:ext cx="8478300" cy="2394600"/>
          </a:xfrm>
          <a:prstGeom prst="rect">
            <a:avLst/>
          </a:prstGeom>
        </p:spPr>
        <p:txBody>
          <a:bodyPr anchorCtr="0" anchor="t" bIns="91425" lIns="91425" spcFirstLastPara="1" rIns="91425" wrap="square" tIns="91425">
            <a:noAutofit/>
          </a:bodyPr>
          <a:lstStyle/>
          <a:p>
            <a:pPr indent="0" lvl="0" marL="914400" rtl="0" algn="just">
              <a:lnSpc>
                <a:spcPct val="115000"/>
              </a:lnSpc>
              <a:spcBef>
                <a:spcPts val="0"/>
              </a:spcBef>
              <a:spcAft>
                <a:spcPts val="0"/>
              </a:spcAft>
              <a:buNone/>
            </a:pPr>
            <a:r>
              <a:rPr lang="en-GB" sz="1200"/>
              <a:t>Metodologi yang digunakan adalah metode analisis data kuantitatif. Data yang digunakan merupakan data yang dapat diukur atau dinumerikan, sehingga data ini dapat diolah dengan teknik statistik dan komputasi atau dapat divisualisasikan melalui metode yang digunakan. Selain itu, data ini juga diolah dengan metode </a:t>
            </a:r>
            <a:r>
              <a:rPr i="1" lang="en-GB" sz="1200"/>
              <a:t>Descriptive Analytics</a:t>
            </a:r>
            <a:r>
              <a:rPr lang="en-GB" sz="1200"/>
              <a:t> yang bertujuan untuk mendapatkan gambaran umum dari data yang telah terkumpul untuk membantu menjawab dari rumusan masalah yang ada.</a:t>
            </a:r>
            <a:endParaRPr sz="12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53"/>
          <p:cNvSpPr txBox="1"/>
          <p:nvPr>
            <p:ph type="title"/>
          </p:nvPr>
        </p:nvSpPr>
        <p:spPr>
          <a:xfrm>
            <a:off x="5484425" y="677568"/>
            <a:ext cx="3159300" cy="723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Library</a:t>
            </a:r>
            <a:endParaRPr/>
          </a:p>
        </p:txBody>
      </p:sp>
      <p:sp>
        <p:nvSpPr>
          <p:cNvPr id="253" name="Google Shape;253;p53"/>
          <p:cNvSpPr txBox="1"/>
          <p:nvPr>
            <p:ph idx="3" type="subTitle"/>
          </p:nvPr>
        </p:nvSpPr>
        <p:spPr>
          <a:xfrm>
            <a:off x="4026600" y="1604375"/>
            <a:ext cx="5117400" cy="1701900"/>
          </a:xfrm>
          <a:prstGeom prst="rect">
            <a:avLst/>
          </a:prstGeom>
        </p:spPr>
        <p:txBody>
          <a:bodyPr anchorCtr="0" anchor="t" bIns="91425" lIns="91425" spcFirstLastPara="1" rIns="91425" wrap="square" tIns="91425">
            <a:noAutofit/>
          </a:bodyPr>
          <a:lstStyle/>
          <a:p>
            <a:pPr indent="0" lvl="0" marL="457200" rtl="0" algn="ctr">
              <a:spcBef>
                <a:spcPts val="0"/>
              </a:spcBef>
              <a:spcAft>
                <a:spcPts val="0"/>
              </a:spcAft>
              <a:buNone/>
            </a:pPr>
            <a:r>
              <a:rPr lang="en-GB" sz="1600"/>
              <a:t>Pandas</a:t>
            </a:r>
            <a:endParaRPr sz="1600"/>
          </a:p>
          <a:p>
            <a:pPr indent="0" lvl="0" marL="457200" rtl="0" algn="ctr">
              <a:spcBef>
                <a:spcPts val="0"/>
              </a:spcBef>
              <a:spcAft>
                <a:spcPts val="0"/>
              </a:spcAft>
              <a:buNone/>
            </a:pPr>
            <a:r>
              <a:rPr lang="en-GB" sz="1600"/>
              <a:t>Numpy</a:t>
            </a:r>
            <a:endParaRPr sz="1600"/>
          </a:p>
          <a:p>
            <a:pPr indent="0" lvl="0" marL="457200" rtl="0" algn="ctr">
              <a:spcBef>
                <a:spcPts val="0"/>
              </a:spcBef>
              <a:spcAft>
                <a:spcPts val="0"/>
              </a:spcAft>
              <a:buNone/>
            </a:pPr>
            <a:r>
              <a:rPr lang="en-GB" sz="1600"/>
              <a:t>Matplotlib</a:t>
            </a:r>
            <a:endParaRPr sz="1600"/>
          </a:p>
          <a:p>
            <a:pPr indent="0" lvl="0" marL="457200" rtl="0" algn="ctr">
              <a:spcBef>
                <a:spcPts val="0"/>
              </a:spcBef>
              <a:spcAft>
                <a:spcPts val="0"/>
              </a:spcAft>
              <a:buNone/>
            </a:pPr>
            <a:r>
              <a:rPr lang="en-GB" sz="1600"/>
              <a:t>Seaborn</a:t>
            </a:r>
            <a:endParaRPr sz="1600"/>
          </a:p>
          <a:p>
            <a:pPr indent="0" lvl="0" marL="457200" rtl="0" algn="ctr">
              <a:spcBef>
                <a:spcPts val="0"/>
              </a:spcBef>
              <a:spcAft>
                <a:spcPts val="0"/>
              </a:spcAft>
              <a:buNone/>
            </a:pPr>
            <a:r>
              <a:rPr lang="en-GB" sz="1600"/>
              <a:t>Folium </a:t>
            </a:r>
            <a:endParaRPr sz="1600"/>
          </a:p>
          <a:p>
            <a:pPr indent="0" lvl="0" marL="457200" rtl="0" algn="ctr">
              <a:spcBef>
                <a:spcPts val="0"/>
              </a:spcBef>
              <a:spcAft>
                <a:spcPts val="0"/>
              </a:spcAft>
              <a:buNone/>
            </a:pPr>
            <a:r>
              <a:rPr lang="en-GB" sz="1600"/>
              <a:t>Datetime</a:t>
            </a:r>
            <a:endParaRPr sz="1600"/>
          </a:p>
          <a:p>
            <a:pPr indent="0" lvl="0" marL="457200" rtl="0" algn="ctr">
              <a:spcBef>
                <a:spcPts val="0"/>
              </a:spcBef>
              <a:spcAft>
                <a:spcPts val="0"/>
              </a:spcAft>
              <a:buNone/>
            </a:pPr>
            <a:r>
              <a:rPr lang="en-GB" sz="1600"/>
              <a:t>Os</a:t>
            </a:r>
            <a:endParaRPr sz="1600"/>
          </a:p>
        </p:txBody>
      </p:sp>
      <p:cxnSp>
        <p:nvCxnSpPr>
          <p:cNvPr id="254" name="Google Shape;254;p53"/>
          <p:cNvCxnSpPr/>
          <p:nvPr/>
        </p:nvCxnSpPr>
        <p:spPr>
          <a:xfrm>
            <a:off x="8843800" y="392547"/>
            <a:ext cx="0" cy="435840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pic>
        <p:nvPicPr>
          <p:cNvPr id="255" name="Google Shape;255;p53"/>
          <p:cNvPicPr preferRelativeResize="0"/>
          <p:nvPr/>
        </p:nvPicPr>
        <p:blipFill>
          <a:blip r:embed="rId3">
            <a:alphaModFix/>
          </a:blip>
          <a:stretch>
            <a:fillRect/>
          </a:stretch>
        </p:blipFill>
        <p:spPr>
          <a:xfrm>
            <a:off x="733725" y="1295725"/>
            <a:ext cx="4276400" cy="25520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54"/>
          <p:cNvSpPr txBox="1"/>
          <p:nvPr>
            <p:ph type="title"/>
          </p:nvPr>
        </p:nvSpPr>
        <p:spPr>
          <a:xfrm>
            <a:off x="5484425" y="677568"/>
            <a:ext cx="3159300" cy="723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Dataset</a:t>
            </a:r>
            <a:endParaRPr/>
          </a:p>
        </p:txBody>
      </p:sp>
      <p:sp>
        <p:nvSpPr>
          <p:cNvPr id="261" name="Google Shape;261;p54"/>
          <p:cNvSpPr txBox="1"/>
          <p:nvPr>
            <p:ph idx="3" type="subTitle"/>
          </p:nvPr>
        </p:nvSpPr>
        <p:spPr>
          <a:xfrm>
            <a:off x="4287800" y="2004750"/>
            <a:ext cx="5117400" cy="1701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sz="1600"/>
              <a:t>Peta Bencana</a:t>
            </a:r>
            <a:endParaRPr sz="1600"/>
          </a:p>
          <a:p>
            <a:pPr indent="0" lvl="0" marL="0" rtl="0" algn="ctr">
              <a:spcBef>
                <a:spcPts val="0"/>
              </a:spcBef>
              <a:spcAft>
                <a:spcPts val="0"/>
              </a:spcAft>
              <a:buNone/>
            </a:pPr>
            <a:r>
              <a:rPr lang="en-GB" sz="1600"/>
              <a:t>Puskesmas di DKI Jakarta</a:t>
            </a:r>
            <a:endParaRPr sz="1600"/>
          </a:p>
          <a:p>
            <a:pPr indent="0" lvl="0" marL="0" rtl="0" algn="ctr">
              <a:spcBef>
                <a:spcPts val="0"/>
              </a:spcBef>
              <a:spcAft>
                <a:spcPts val="0"/>
              </a:spcAft>
              <a:buNone/>
            </a:pPr>
            <a:r>
              <a:rPr lang="en-GB" sz="1600"/>
              <a:t>Puskesmas di Bekasi</a:t>
            </a:r>
            <a:endParaRPr sz="1600"/>
          </a:p>
        </p:txBody>
      </p:sp>
      <p:cxnSp>
        <p:nvCxnSpPr>
          <p:cNvPr id="262" name="Google Shape;262;p54"/>
          <p:cNvCxnSpPr/>
          <p:nvPr/>
        </p:nvCxnSpPr>
        <p:spPr>
          <a:xfrm>
            <a:off x="8843800" y="392547"/>
            <a:ext cx="0" cy="435840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pic>
        <p:nvPicPr>
          <p:cNvPr id="263" name="Google Shape;263;p54"/>
          <p:cNvPicPr preferRelativeResize="0"/>
          <p:nvPr/>
        </p:nvPicPr>
        <p:blipFill>
          <a:blip r:embed="rId3">
            <a:alphaModFix/>
          </a:blip>
          <a:stretch>
            <a:fillRect/>
          </a:stretch>
        </p:blipFill>
        <p:spPr>
          <a:xfrm>
            <a:off x="695800" y="886350"/>
            <a:ext cx="3982999" cy="3370798"/>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55"/>
          <p:cNvSpPr txBox="1"/>
          <p:nvPr>
            <p:ph type="title"/>
          </p:nvPr>
        </p:nvSpPr>
        <p:spPr>
          <a:xfrm>
            <a:off x="214825" y="392550"/>
            <a:ext cx="10534500" cy="723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sz="3600"/>
              <a:t>Data Wrangling &amp; Preprocessing</a:t>
            </a:r>
            <a:endParaRPr sz="3600"/>
          </a:p>
        </p:txBody>
      </p:sp>
      <p:cxnSp>
        <p:nvCxnSpPr>
          <p:cNvPr id="269" name="Google Shape;269;p55"/>
          <p:cNvCxnSpPr/>
          <p:nvPr/>
        </p:nvCxnSpPr>
        <p:spPr>
          <a:xfrm>
            <a:off x="8843800" y="392547"/>
            <a:ext cx="0" cy="435840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pic>
        <p:nvPicPr>
          <p:cNvPr id="270" name="Google Shape;270;p55"/>
          <p:cNvPicPr preferRelativeResize="0"/>
          <p:nvPr/>
        </p:nvPicPr>
        <p:blipFill rotWithShape="1">
          <a:blip r:embed="rId3">
            <a:alphaModFix/>
          </a:blip>
          <a:srcRect b="0" l="0" r="20006" t="0"/>
          <a:stretch/>
        </p:blipFill>
        <p:spPr>
          <a:xfrm>
            <a:off x="329325" y="1116450"/>
            <a:ext cx="4081200" cy="3521549"/>
          </a:xfrm>
          <a:prstGeom prst="rect">
            <a:avLst/>
          </a:prstGeom>
          <a:noFill/>
          <a:ln>
            <a:noFill/>
          </a:ln>
        </p:spPr>
      </p:pic>
      <p:pic>
        <p:nvPicPr>
          <p:cNvPr id="271" name="Google Shape;271;p55"/>
          <p:cNvPicPr preferRelativeResize="0"/>
          <p:nvPr/>
        </p:nvPicPr>
        <p:blipFill rotWithShape="1">
          <a:blip r:embed="rId4">
            <a:alphaModFix/>
          </a:blip>
          <a:srcRect b="0" l="0" r="6480" t="0"/>
          <a:stretch/>
        </p:blipFill>
        <p:spPr>
          <a:xfrm>
            <a:off x="4572000" y="1704875"/>
            <a:ext cx="4141775" cy="17337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56"/>
          <p:cNvSpPr txBox="1"/>
          <p:nvPr>
            <p:ph type="title"/>
          </p:nvPr>
        </p:nvSpPr>
        <p:spPr>
          <a:xfrm>
            <a:off x="126375" y="165075"/>
            <a:ext cx="10686300" cy="723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sz="3600"/>
              <a:t>Data Wrangling &amp; Preprocessing</a:t>
            </a:r>
            <a:endParaRPr sz="3600"/>
          </a:p>
        </p:txBody>
      </p:sp>
      <p:cxnSp>
        <p:nvCxnSpPr>
          <p:cNvPr id="277" name="Google Shape;277;p56"/>
          <p:cNvCxnSpPr/>
          <p:nvPr/>
        </p:nvCxnSpPr>
        <p:spPr>
          <a:xfrm>
            <a:off x="8843800" y="392547"/>
            <a:ext cx="0" cy="435840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pic>
        <p:nvPicPr>
          <p:cNvPr id="278" name="Google Shape;278;p56"/>
          <p:cNvPicPr preferRelativeResize="0"/>
          <p:nvPr/>
        </p:nvPicPr>
        <p:blipFill>
          <a:blip r:embed="rId3">
            <a:alphaModFix/>
          </a:blip>
          <a:stretch>
            <a:fillRect/>
          </a:stretch>
        </p:blipFill>
        <p:spPr>
          <a:xfrm>
            <a:off x="126375" y="1025988"/>
            <a:ext cx="4726625" cy="3255425"/>
          </a:xfrm>
          <a:prstGeom prst="rect">
            <a:avLst/>
          </a:prstGeom>
          <a:noFill/>
          <a:ln>
            <a:noFill/>
          </a:ln>
        </p:spPr>
      </p:pic>
      <p:pic>
        <p:nvPicPr>
          <p:cNvPr id="279" name="Google Shape;279;p56"/>
          <p:cNvPicPr preferRelativeResize="0"/>
          <p:nvPr/>
        </p:nvPicPr>
        <p:blipFill rotWithShape="1">
          <a:blip r:embed="rId4">
            <a:alphaModFix/>
          </a:blip>
          <a:srcRect b="0" l="0" r="13985" t="0"/>
          <a:stretch/>
        </p:blipFill>
        <p:spPr>
          <a:xfrm>
            <a:off x="5006412" y="1025988"/>
            <a:ext cx="3683988" cy="3006524"/>
          </a:xfrm>
          <a:prstGeom prst="rect">
            <a:avLst/>
          </a:prstGeom>
          <a:noFill/>
          <a:ln>
            <a:noFill/>
          </a:ln>
        </p:spPr>
      </p:pic>
      <p:pic>
        <p:nvPicPr>
          <p:cNvPr id="280" name="Google Shape;280;p56"/>
          <p:cNvPicPr preferRelativeResize="0"/>
          <p:nvPr/>
        </p:nvPicPr>
        <p:blipFill rotWithShape="1">
          <a:blip r:embed="rId5">
            <a:alphaModFix/>
          </a:blip>
          <a:srcRect b="0" l="-1603" r="3832" t="0"/>
          <a:stretch/>
        </p:blipFill>
        <p:spPr>
          <a:xfrm>
            <a:off x="4983225" y="4169525"/>
            <a:ext cx="3730363" cy="4762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uturistic Background by Slidesgo">
  <a:themeElements>
    <a:clrScheme name="Simple Light">
      <a:dk1>
        <a:srgbClr val="3EDDDD"/>
      </a:dk1>
      <a:lt1>
        <a:srgbClr val="FFFFFF"/>
      </a:lt1>
      <a:dk2>
        <a:srgbClr val="C6FCFF"/>
      </a:dk2>
      <a:lt2>
        <a:srgbClr val="6BECF3"/>
      </a:lt2>
      <a:accent1>
        <a:srgbClr val="22DEEE"/>
      </a:accent1>
      <a:accent2>
        <a:srgbClr val="C6FCFF"/>
      </a:accent2>
      <a:accent3>
        <a:srgbClr val="81EBEB"/>
      </a:accent3>
      <a:accent4>
        <a:srgbClr val="038B99"/>
      </a:accent4>
      <a:accent5>
        <a:srgbClr val="40B6B6"/>
      </a:accent5>
      <a:accent6>
        <a:srgbClr val="098188"/>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